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56" r:id="rId2"/>
    <p:sldId id="270" r:id="rId3"/>
    <p:sldId id="258" r:id="rId4"/>
    <p:sldId id="260" r:id="rId5"/>
    <p:sldId id="298" r:id="rId6"/>
    <p:sldId id="297" r:id="rId7"/>
    <p:sldId id="299" r:id="rId8"/>
    <p:sldId id="257" r:id="rId9"/>
    <p:sldId id="300" r:id="rId10"/>
    <p:sldId id="262" r:id="rId11"/>
    <p:sldId id="278" r:id="rId12"/>
  </p:sldIdLst>
  <p:sldSz cx="9144000" cy="5143500" type="screen16x9"/>
  <p:notesSz cx="6858000" cy="9144000"/>
  <p:embeddedFontLst>
    <p:embeddedFont>
      <p:font typeface="Advent Pro SemiBold" panose="020B0604020202020204" charset="0"/>
      <p:regular r:id="rId14"/>
      <p:bold r:id="rId15"/>
    </p:embeddedFont>
    <p:embeddedFont>
      <p:font typeface="Fira Sans Condensed Medium" panose="020B0603050000020004" pitchFamily="34" charset="0"/>
      <p:regular r:id="rId16"/>
      <p:bold r:id="rId17"/>
      <p:italic r:id="rId18"/>
      <p:boldItalic r:id="rId19"/>
    </p:embeddedFon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Livvic Light" pitchFamily="2" charset="0"/>
      <p:regular r:id="rId24"/>
      <p:italic r:id="rId25"/>
    </p:embeddedFont>
    <p:embeddedFont>
      <p:font typeface="Maven Pro" panose="020B0604020202020204" charset="0"/>
      <p:regular r:id="rId26"/>
      <p:bold r:id="rId27"/>
    </p:embeddedFont>
    <p:embeddedFont>
      <p:font typeface="Nunito Light" pitchFamily="2" charset="0"/>
      <p:regular r:id="rId28"/>
      <p:italic r:id="rId29"/>
    </p:embeddedFont>
    <p:embeddedFont>
      <p:font typeface="Share Tech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45"/>
    <a:srgbClr val="FF9973"/>
    <a:srgbClr val="7B2E30"/>
    <a:srgbClr val="FE1123"/>
    <a:srgbClr val="FFFFFF"/>
    <a:srgbClr val="4A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77B1AA-9662-4664-B809-050207D9FCB3}">
  <a:tblStyle styleId="{2677B1AA-9662-4664-B809-050207D9FC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7" autoAdjust="0"/>
    <p:restoredTop sz="94671" autoAdjust="0"/>
  </p:normalViewPr>
  <p:slideViewPr>
    <p:cSldViewPr snapToGrid="0" showGuides="1">
      <p:cViewPr varScale="1">
        <p:scale>
          <a:sx n="103" d="100"/>
          <a:sy n="103" d="100"/>
        </p:scale>
        <p:origin x="326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3E0F5A-D272-4E67-BE4E-1DA2E2839107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ABA61249-3A7C-4CDD-93BD-6F6A34630A91}">
      <dgm:prSet phldrT="[Testo]"/>
      <dgm:spPr/>
      <dgm:t>
        <a:bodyPr/>
        <a:lstStyle/>
        <a:p>
          <a:pPr>
            <a:buClr>
              <a:schemeClr val="bg1"/>
            </a:buClr>
            <a:buSzPct val="75000"/>
            <a:buFont typeface="Arial" panose="020B0604020202020204" pitchFamily="34" charset="0"/>
            <a:buChar char="•"/>
          </a:pPr>
          <a:r>
            <a:rPr lang="en-US"/>
            <a:t>Understanding the data</a:t>
          </a:r>
          <a:endParaRPr lang="it-IT"/>
        </a:p>
      </dgm:t>
    </dgm:pt>
    <dgm:pt modelId="{6A1DD15B-918F-49D0-847C-318659D0321F}" type="parTrans" cxnId="{8125E326-FB75-4786-9F14-4C28AD9D50D2}">
      <dgm:prSet/>
      <dgm:spPr/>
      <dgm:t>
        <a:bodyPr/>
        <a:lstStyle/>
        <a:p>
          <a:endParaRPr lang="it-IT"/>
        </a:p>
      </dgm:t>
    </dgm:pt>
    <dgm:pt modelId="{26310049-8037-433F-A633-877BA9F8AD45}" type="sibTrans" cxnId="{8125E326-FB75-4786-9F14-4C28AD9D50D2}">
      <dgm:prSet/>
      <dgm:spPr/>
      <dgm:t>
        <a:bodyPr/>
        <a:lstStyle/>
        <a:p>
          <a:endParaRPr lang="it-IT"/>
        </a:p>
      </dgm:t>
    </dgm:pt>
    <dgm:pt modelId="{25ED188A-A1FC-43E8-816B-FEDB89715F09}">
      <dgm:prSet/>
      <dgm:spPr/>
      <dgm:t>
        <a:bodyPr/>
        <a:lstStyle/>
        <a:p>
          <a:r>
            <a:rPr lang="en-US"/>
            <a:t>Collection and Pre-processing Methods</a:t>
          </a:r>
          <a:endParaRPr lang="en-US" dirty="0"/>
        </a:p>
      </dgm:t>
    </dgm:pt>
    <dgm:pt modelId="{A9F34201-8B34-478D-940A-91DCA3DEAC99}" type="parTrans" cxnId="{53F63569-F124-439B-9D1C-D633CC3FB62F}">
      <dgm:prSet/>
      <dgm:spPr/>
      <dgm:t>
        <a:bodyPr/>
        <a:lstStyle/>
        <a:p>
          <a:endParaRPr lang="it-IT"/>
        </a:p>
      </dgm:t>
    </dgm:pt>
    <dgm:pt modelId="{A95AA279-9CB8-4F74-9696-63F05DCA1065}" type="sibTrans" cxnId="{53F63569-F124-439B-9D1C-D633CC3FB62F}">
      <dgm:prSet/>
      <dgm:spPr/>
      <dgm:t>
        <a:bodyPr/>
        <a:lstStyle/>
        <a:p>
          <a:endParaRPr lang="it-IT"/>
        </a:p>
      </dgm:t>
    </dgm:pt>
    <dgm:pt modelId="{489936B4-220C-4C00-9462-B4030208373D}">
      <dgm:prSet/>
      <dgm:spPr/>
      <dgm:t>
        <a:bodyPr/>
        <a:lstStyle/>
        <a:p>
          <a:r>
            <a:rPr lang="en-US" dirty="0"/>
            <a:t>Creating Metadata about sensors' outputs</a:t>
          </a:r>
          <a:endParaRPr lang="it-IT" dirty="0"/>
        </a:p>
      </dgm:t>
    </dgm:pt>
    <dgm:pt modelId="{7B20CC22-11C3-4EA8-9473-083FD6E310EC}" type="parTrans" cxnId="{C6AEB456-3F40-46FB-8ECE-CE249492E5BE}">
      <dgm:prSet/>
      <dgm:spPr/>
      <dgm:t>
        <a:bodyPr/>
        <a:lstStyle/>
        <a:p>
          <a:endParaRPr lang="it-IT"/>
        </a:p>
      </dgm:t>
    </dgm:pt>
    <dgm:pt modelId="{22146BF3-88C6-4744-8AF1-1D865DA60136}" type="sibTrans" cxnId="{C6AEB456-3F40-46FB-8ECE-CE249492E5BE}">
      <dgm:prSet/>
      <dgm:spPr/>
      <dgm:t>
        <a:bodyPr/>
        <a:lstStyle/>
        <a:p>
          <a:endParaRPr lang="it-IT"/>
        </a:p>
      </dgm:t>
    </dgm:pt>
    <dgm:pt modelId="{E9ADF056-5C8F-4B13-BB89-309DE1C52934}" type="pres">
      <dgm:prSet presAssocID="{B23E0F5A-D272-4E67-BE4E-1DA2E2839107}" presName="Name0" presStyleCnt="0">
        <dgm:presLayoutVars>
          <dgm:chMax val="7"/>
          <dgm:chPref val="7"/>
          <dgm:dir/>
        </dgm:presLayoutVars>
      </dgm:prSet>
      <dgm:spPr/>
    </dgm:pt>
    <dgm:pt modelId="{3B71CEF7-2566-4A13-B931-18DAD97EB083}" type="pres">
      <dgm:prSet presAssocID="{B23E0F5A-D272-4E67-BE4E-1DA2E2839107}" presName="Name1" presStyleCnt="0"/>
      <dgm:spPr/>
    </dgm:pt>
    <dgm:pt modelId="{D0BE0BE5-3BCE-44BF-8357-839133A9B1A2}" type="pres">
      <dgm:prSet presAssocID="{B23E0F5A-D272-4E67-BE4E-1DA2E2839107}" presName="cycle" presStyleCnt="0"/>
      <dgm:spPr/>
    </dgm:pt>
    <dgm:pt modelId="{0168ABE9-20B2-4EF2-AFA3-E72EDC2A2987}" type="pres">
      <dgm:prSet presAssocID="{B23E0F5A-D272-4E67-BE4E-1DA2E2839107}" presName="srcNode" presStyleLbl="node1" presStyleIdx="0" presStyleCnt="3"/>
      <dgm:spPr/>
    </dgm:pt>
    <dgm:pt modelId="{7D9602D5-9BE7-4EF2-944A-3A910D52460A}" type="pres">
      <dgm:prSet presAssocID="{B23E0F5A-D272-4E67-BE4E-1DA2E2839107}" presName="conn" presStyleLbl="parChTrans1D2" presStyleIdx="0" presStyleCnt="1"/>
      <dgm:spPr/>
    </dgm:pt>
    <dgm:pt modelId="{3DEAB4CC-123C-43B1-A541-FB8D29FA8C67}" type="pres">
      <dgm:prSet presAssocID="{B23E0F5A-D272-4E67-BE4E-1DA2E2839107}" presName="extraNode" presStyleLbl="node1" presStyleIdx="0" presStyleCnt="3"/>
      <dgm:spPr/>
    </dgm:pt>
    <dgm:pt modelId="{29AFDD98-07BB-41E3-9FCB-7488E27036A7}" type="pres">
      <dgm:prSet presAssocID="{B23E0F5A-D272-4E67-BE4E-1DA2E2839107}" presName="dstNode" presStyleLbl="node1" presStyleIdx="0" presStyleCnt="3"/>
      <dgm:spPr/>
    </dgm:pt>
    <dgm:pt modelId="{927899F6-553C-4B14-9BF7-A87BCDCF1DEC}" type="pres">
      <dgm:prSet presAssocID="{ABA61249-3A7C-4CDD-93BD-6F6A34630A91}" presName="text_1" presStyleLbl="node1" presStyleIdx="0" presStyleCnt="3">
        <dgm:presLayoutVars>
          <dgm:bulletEnabled val="1"/>
        </dgm:presLayoutVars>
      </dgm:prSet>
      <dgm:spPr/>
    </dgm:pt>
    <dgm:pt modelId="{B13B89C8-223F-4DF7-B806-48D5BA121558}" type="pres">
      <dgm:prSet presAssocID="{ABA61249-3A7C-4CDD-93BD-6F6A34630A91}" presName="accent_1" presStyleCnt="0"/>
      <dgm:spPr/>
    </dgm:pt>
    <dgm:pt modelId="{971633E2-B707-48B5-B443-FD29B6E69940}" type="pres">
      <dgm:prSet presAssocID="{ABA61249-3A7C-4CDD-93BD-6F6A34630A91}" presName="accentRepeatNode" presStyleLbl="solidFgAcc1" presStyleIdx="0" presStyleCnt="3"/>
      <dgm:spPr/>
    </dgm:pt>
    <dgm:pt modelId="{36A38AF3-207D-4D33-ACDA-2DB21FF1F612}" type="pres">
      <dgm:prSet presAssocID="{25ED188A-A1FC-43E8-816B-FEDB89715F09}" presName="text_2" presStyleLbl="node1" presStyleIdx="1" presStyleCnt="3">
        <dgm:presLayoutVars>
          <dgm:bulletEnabled val="1"/>
        </dgm:presLayoutVars>
      </dgm:prSet>
      <dgm:spPr/>
    </dgm:pt>
    <dgm:pt modelId="{C78F27E6-7EDC-445E-9A6E-95C31DC3CF5F}" type="pres">
      <dgm:prSet presAssocID="{25ED188A-A1FC-43E8-816B-FEDB89715F09}" presName="accent_2" presStyleCnt="0"/>
      <dgm:spPr/>
    </dgm:pt>
    <dgm:pt modelId="{69967706-E7E7-4FAC-A5FB-D64135530DE7}" type="pres">
      <dgm:prSet presAssocID="{25ED188A-A1FC-43E8-816B-FEDB89715F09}" presName="accentRepeatNode" presStyleLbl="solidFgAcc1" presStyleIdx="1" presStyleCnt="3"/>
      <dgm:spPr/>
    </dgm:pt>
    <dgm:pt modelId="{D68FAA15-5A78-4CBF-AC23-BAE090D546FE}" type="pres">
      <dgm:prSet presAssocID="{489936B4-220C-4C00-9462-B4030208373D}" presName="text_3" presStyleLbl="node1" presStyleIdx="2" presStyleCnt="3">
        <dgm:presLayoutVars>
          <dgm:bulletEnabled val="1"/>
        </dgm:presLayoutVars>
      </dgm:prSet>
      <dgm:spPr/>
    </dgm:pt>
    <dgm:pt modelId="{55BA0464-81D1-4630-BFC7-F556180D62E0}" type="pres">
      <dgm:prSet presAssocID="{489936B4-220C-4C00-9462-B4030208373D}" presName="accent_3" presStyleCnt="0"/>
      <dgm:spPr/>
    </dgm:pt>
    <dgm:pt modelId="{EB025CF0-1327-4529-A99C-C12DE444EABD}" type="pres">
      <dgm:prSet presAssocID="{489936B4-220C-4C00-9462-B4030208373D}" presName="accentRepeatNode" presStyleLbl="solidFgAcc1" presStyleIdx="2" presStyleCnt="3"/>
      <dgm:spPr/>
    </dgm:pt>
  </dgm:ptLst>
  <dgm:cxnLst>
    <dgm:cxn modelId="{8125E326-FB75-4786-9F14-4C28AD9D50D2}" srcId="{B23E0F5A-D272-4E67-BE4E-1DA2E2839107}" destId="{ABA61249-3A7C-4CDD-93BD-6F6A34630A91}" srcOrd="0" destOrd="0" parTransId="{6A1DD15B-918F-49D0-847C-318659D0321F}" sibTransId="{26310049-8037-433F-A633-877BA9F8AD45}"/>
    <dgm:cxn modelId="{447F1A37-CF89-4D51-9A4C-3182EE87D58B}" type="presOf" srcId="{489936B4-220C-4C00-9462-B4030208373D}" destId="{D68FAA15-5A78-4CBF-AC23-BAE090D546FE}" srcOrd="0" destOrd="0" presId="urn:microsoft.com/office/officeart/2008/layout/VerticalCurvedList"/>
    <dgm:cxn modelId="{59CE8339-C31E-4E5F-97C7-03A1F0460BFE}" type="presOf" srcId="{26310049-8037-433F-A633-877BA9F8AD45}" destId="{7D9602D5-9BE7-4EF2-944A-3A910D52460A}" srcOrd="0" destOrd="0" presId="urn:microsoft.com/office/officeart/2008/layout/VerticalCurvedList"/>
    <dgm:cxn modelId="{C8C8405D-C5A3-40DE-998A-389618FB6251}" type="presOf" srcId="{ABA61249-3A7C-4CDD-93BD-6F6A34630A91}" destId="{927899F6-553C-4B14-9BF7-A87BCDCF1DEC}" srcOrd="0" destOrd="0" presId="urn:microsoft.com/office/officeart/2008/layout/VerticalCurvedList"/>
    <dgm:cxn modelId="{53F63569-F124-439B-9D1C-D633CC3FB62F}" srcId="{B23E0F5A-D272-4E67-BE4E-1DA2E2839107}" destId="{25ED188A-A1FC-43E8-816B-FEDB89715F09}" srcOrd="1" destOrd="0" parTransId="{A9F34201-8B34-478D-940A-91DCA3DEAC99}" sibTransId="{A95AA279-9CB8-4F74-9696-63F05DCA1065}"/>
    <dgm:cxn modelId="{C6AEB456-3F40-46FB-8ECE-CE249492E5BE}" srcId="{B23E0F5A-D272-4E67-BE4E-1DA2E2839107}" destId="{489936B4-220C-4C00-9462-B4030208373D}" srcOrd="2" destOrd="0" parTransId="{7B20CC22-11C3-4EA8-9473-083FD6E310EC}" sibTransId="{22146BF3-88C6-4744-8AF1-1D865DA60136}"/>
    <dgm:cxn modelId="{65227DA4-F375-4A1A-A5C9-262FD050C843}" type="presOf" srcId="{25ED188A-A1FC-43E8-816B-FEDB89715F09}" destId="{36A38AF3-207D-4D33-ACDA-2DB21FF1F612}" srcOrd="0" destOrd="0" presId="urn:microsoft.com/office/officeart/2008/layout/VerticalCurvedList"/>
    <dgm:cxn modelId="{71F629E4-1FD6-4276-9D23-9A2CF3E1401F}" type="presOf" srcId="{B23E0F5A-D272-4E67-BE4E-1DA2E2839107}" destId="{E9ADF056-5C8F-4B13-BB89-309DE1C52934}" srcOrd="0" destOrd="0" presId="urn:microsoft.com/office/officeart/2008/layout/VerticalCurvedList"/>
    <dgm:cxn modelId="{8BEA5403-4CE4-4B0E-819E-662D626C8A68}" type="presParOf" srcId="{E9ADF056-5C8F-4B13-BB89-309DE1C52934}" destId="{3B71CEF7-2566-4A13-B931-18DAD97EB083}" srcOrd="0" destOrd="0" presId="urn:microsoft.com/office/officeart/2008/layout/VerticalCurvedList"/>
    <dgm:cxn modelId="{BB1093B1-9B03-48CA-A975-674D88C07814}" type="presParOf" srcId="{3B71CEF7-2566-4A13-B931-18DAD97EB083}" destId="{D0BE0BE5-3BCE-44BF-8357-839133A9B1A2}" srcOrd="0" destOrd="0" presId="urn:microsoft.com/office/officeart/2008/layout/VerticalCurvedList"/>
    <dgm:cxn modelId="{97A975B1-4E49-494A-BECE-631FE5657DBE}" type="presParOf" srcId="{D0BE0BE5-3BCE-44BF-8357-839133A9B1A2}" destId="{0168ABE9-20B2-4EF2-AFA3-E72EDC2A2987}" srcOrd="0" destOrd="0" presId="urn:microsoft.com/office/officeart/2008/layout/VerticalCurvedList"/>
    <dgm:cxn modelId="{60EFF8AB-04C5-439B-92DE-A0FD16A29D3A}" type="presParOf" srcId="{D0BE0BE5-3BCE-44BF-8357-839133A9B1A2}" destId="{7D9602D5-9BE7-4EF2-944A-3A910D52460A}" srcOrd="1" destOrd="0" presId="urn:microsoft.com/office/officeart/2008/layout/VerticalCurvedList"/>
    <dgm:cxn modelId="{AB0F7D9A-92AA-4616-B9F1-06B0A17FCDE4}" type="presParOf" srcId="{D0BE0BE5-3BCE-44BF-8357-839133A9B1A2}" destId="{3DEAB4CC-123C-43B1-A541-FB8D29FA8C67}" srcOrd="2" destOrd="0" presId="urn:microsoft.com/office/officeart/2008/layout/VerticalCurvedList"/>
    <dgm:cxn modelId="{F833996D-FC8B-471E-B5DF-DAB2A9C2B9E6}" type="presParOf" srcId="{D0BE0BE5-3BCE-44BF-8357-839133A9B1A2}" destId="{29AFDD98-07BB-41E3-9FCB-7488E27036A7}" srcOrd="3" destOrd="0" presId="urn:microsoft.com/office/officeart/2008/layout/VerticalCurvedList"/>
    <dgm:cxn modelId="{E244AD95-A9DF-40FB-A743-115A4224DA55}" type="presParOf" srcId="{3B71CEF7-2566-4A13-B931-18DAD97EB083}" destId="{927899F6-553C-4B14-9BF7-A87BCDCF1DEC}" srcOrd="1" destOrd="0" presId="urn:microsoft.com/office/officeart/2008/layout/VerticalCurvedList"/>
    <dgm:cxn modelId="{4FB678BB-9C0C-4A25-9AF0-14EA3A521D93}" type="presParOf" srcId="{3B71CEF7-2566-4A13-B931-18DAD97EB083}" destId="{B13B89C8-223F-4DF7-B806-48D5BA121558}" srcOrd="2" destOrd="0" presId="urn:microsoft.com/office/officeart/2008/layout/VerticalCurvedList"/>
    <dgm:cxn modelId="{77AE1A54-8B62-459E-9490-B224168EBCFC}" type="presParOf" srcId="{B13B89C8-223F-4DF7-B806-48D5BA121558}" destId="{971633E2-B707-48B5-B443-FD29B6E69940}" srcOrd="0" destOrd="0" presId="urn:microsoft.com/office/officeart/2008/layout/VerticalCurvedList"/>
    <dgm:cxn modelId="{BF421AF5-4816-47CD-835F-89CB90AAD924}" type="presParOf" srcId="{3B71CEF7-2566-4A13-B931-18DAD97EB083}" destId="{36A38AF3-207D-4D33-ACDA-2DB21FF1F612}" srcOrd="3" destOrd="0" presId="urn:microsoft.com/office/officeart/2008/layout/VerticalCurvedList"/>
    <dgm:cxn modelId="{75DBD374-E084-4254-AB63-4B051CF8165D}" type="presParOf" srcId="{3B71CEF7-2566-4A13-B931-18DAD97EB083}" destId="{C78F27E6-7EDC-445E-9A6E-95C31DC3CF5F}" srcOrd="4" destOrd="0" presId="urn:microsoft.com/office/officeart/2008/layout/VerticalCurvedList"/>
    <dgm:cxn modelId="{321AD54F-E359-4725-87E5-27C333B64D8C}" type="presParOf" srcId="{C78F27E6-7EDC-445E-9A6E-95C31DC3CF5F}" destId="{69967706-E7E7-4FAC-A5FB-D64135530DE7}" srcOrd="0" destOrd="0" presId="urn:microsoft.com/office/officeart/2008/layout/VerticalCurvedList"/>
    <dgm:cxn modelId="{FF24FFAC-6390-4048-AF66-27E4BB8848E5}" type="presParOf" srcId="{3B71CEF7-2566-4A13-B931-18DAD97EB083}" destId="{D68FAA15-5A78-4CBF-AC23-BAE090D546FE}" srcOrd="5" destOrd="0" presId="urn:microsoft.com/office/officeart/2008/layout/VerticalCurvedList"/>
    <dgm:cxn modelId="{487583DA-D88A-4AE1-84B5-F799A73C6527}" type="presParOf" srcId="{3B71CEF7-2566-4A13-B931-18DAD97EB083}" destId="{55BA0464-81D1-4630-BFC7-F556180D62E0}" srcOrd="6" destOrd="0" presId="urn:microsoft.com/office/officeart/2008/layout/VerticalCurvedList"/>
    <dgm:cxn modelId="{B951C455-C7BA-4E67-BD5C-1A5836A4B519}" type="presParOf" srcId="{55BA0464-81D1-4630-BFC7-F556180D62E0}" destId="{EB025CF0-1327-4529-A99C-C12DE444EA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6F4C03-4D6B-4CB5-9CA7-0213C0C5E97B}" type="doc">
      <dgm:prSet loTypeId="urn:microsoft.com/office/officeart/2005/8/layout/pyramid2" loCatId="list" qsTypeId="urn:microsoft.com/office/officeart/2005/8/quickstyle/simple1" qsCatId="simple" csTypeId="urn:microsoft.com/office/officeart/2005/8/colors/accent3_2" csCatId="accent3" phldr="1"/>
      <dgm:spPr/>
    </dgm:pt>
    <dgm:pt modelId="{E5461DC0-EEBC-448F-83B7-27DDCEF40BA2}">
      <dgm:prSet phldrT="[Testo]" custT="1"/>
      <dgm:spPr/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Maven Pro" panose="020B0604020202020204" charset="0"/>
            </a:rPr>
            <a:t>Cleaning data</a:t>
          </a:r>
          <a:endParaRPr lang="it-IT" sz="1600" dirty="0">
            <a:solidFill>
              <a:schemeClr val="tx1">
                <a:lumMod val="50000"/>
              </a:schemeClr>
            </a:solidFill>
            <a:latin typeface="Maven Pro" panose="020B0604020202020204" charset="0"/>
          </a:endParaRPr>
        </a:p>
      </dgm:t>
    </dgm:pt>
    <dgm:pt modelId="{56DBFA56-F540-4205-AA7E-4A5AFFD13867}" type="parTrans" cxnId="{0A0CC042-D7E0-4D31-B676-41364EF15DED}">
      <dgm:prSet/>
      <dgm:spPr/>
      <dgm:t>
        <a:bodyPr/>
        <a:lstStyle/>
        <a:p>
          <a:endParaRPr lang="it-IT"/>
        </a:p>
      </dgm:t>
    </dgm:pt>
    <dgm:pt modelId="{A67061A5-BABC-4C1A-8051-F69EF325FB52}" type="sibTrans" cxnId="{0A0CC042-D7E0-4D31-B676-41364EF15DED}">
      <dgm:prSet/>
      <dgm:spPr/>
      <dgm:t>
        <a:bodyPr/>
        <a:lstStyle/>
        <a:p>
          <a:endParaRPr lang="it-IT"/>
        </a:p>
      </dgm:t>
    </dgm:pt>
    <dgm:pt modelId="{D8EBBB46-DCE1-4C69-BB68-A6ABFBC8030E}">
      <dgm:prSet phldrT="[Testo]" custT="1"/>
      <dgm:spPr/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Maven Pro" panose="020B0604020202020204" charset="0"/>
            </a:rPr>
            <a:t>Creating functions and pipelines</a:t>
          </a:r>
          <a:endParaRPr lang="it-IT" sz="1600" dirty="0">
            <a:solidFill>
              <a:schemeClr val="tx1">
                <a:lumMod val="50000"/>
              </a:schemeClr>
            </a:solidFill>
            <a:latin typeface="Maven Pro" panose="020B0604020202020204" charset="0"/>
          </a:endParaRPr>
        </a:p>
      </dgm:t>
    </dgm:pt>
    <dgm:pt modelId="{5FB6B657-3DE9-4A76-8AD2-0D0DAEFAFA75}" type="parTrans" cxnId="{A4948A02-5890-4A34-B664-EEE30A2D6131}">
      <dgm:prSet/>
      <dgm:spPr/>
      <dgm:t>
        <a:bodyPr/>
        <a:lstStyle/>
        <a:p>
          <a:endParaRPr lang="it-IT"/>
        </a:p>
      </dgm:t>
    </dgm:pt>
    <dgm:pt modelId="{2BAD1964-38BC-485D-B36B-45E71D0A84EE}" type="sibTrans" cxnId="{A4948A02-5890-4A34-B664-EEE30A2D6131}">
      <dgm:prSet/>
      <dgm:spPr/>
      <dgm:t>
        <a:bodyPr/>
        <a:lstStyle/>
        <a:p>
          <a:endParaRPr lang="it-IT"/>
        </a:p>
      </dgm:t>
    </dgm:pt>
    <dgm:pt modelId="{9659CEB1-FFDD-4D0A-87A5-3E16D6079722}">
      <dgm:prSet phldrT="[Testo]" custT="1"/>
      <dgm:spPr/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Maven Pro" panose="020B0604020202020204" charset="0"/>
            </a:rPr>
            <a:t>Trying out first chosen models</a:t>
          </a:r>
          <a:endParaRPr lang="it-IT" sz="1600" dirty="0">
            <a:solidFill>
              <a:schemeClr val="tx1">
                <a:lumMod val="50000"/>
              </a:schemeClr>
            </a:solidFill>
            <a:latin typeface="Maven Pro" panose="020B0604020202020204" charset="0"/>
          </a:endParaRPr>
        </a:p>
      </dgm:t>
    </dgm:pt>
    <dgm:pt modelId="{33690C40-DC78-44DC-B019-8B5B1AF0B72A}" type="parTrans" cxnId="{DB544B1B-CA8B-48B1-A79E-6483FF90830C}">
      <dgm:prSet/>
      <dgm:spPr/>
      <dgm:t>
        <a:bodyPr/>
        <a:lstStyle/>
        <a:p>
          <a:endParaRPr lang="it-IT"/>
        </a:p>
      </dgm:t>
    </dgm:pt>
    <dgm:pt modelId="{3E6000B7-E8F6-4E70-A01A-F6AB09611120}" type="sibTrans" cxnId="{DB544B1B-CA8B-48B1-A79E-6483FF90830C}">
      <dgm:prSet/>
      <dgm:spPr/>
      <dgm:t>
        <a:bodyPr/>
        <a:lstStyle/>
        <a:p>
          <a:endParaRPr lang="it-IT"/>
        </a:p>
      </dgm:t>
    </dgm:pt>
    <dgm:pt modelId="{6F4F776F-26F3-414E-B24E-4F181015AFF9}">
      <dgm:prSet phldrT="[Testo]" custT="1"/>
      <dgm:spPr/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Maven Pro" panose="020B0604020202020204" charset="0"/>
            </a:rPr>
            <a:t>Missing value imputation</a:t>
          </a:r>
          <a:endParaRPr lang="it-IT" sz="1600" dirty="0">
            <a:solidFill>
              <a:schemeClr val="tx1">
                <a:lumMod val="50000"/>
              </a:schemeClr>
            </a:solidFill>
            <a:latin typeface="Maven Pro" panose="020B0604020202020204" charset="0"/>
          </a:endParaRPr>
        </a:p>
      </dgm:t>
    </dgm:pt>
    <dgm:pt modelId="{24E53583-2289-411C-AE54-F01C072E67B3}" type="parTrans" cxnId="{BCDEA409-435D-4FD4-9E73-7344D5A31E49}">
      <dgm:prSet/>
      <dgm:spPr/>
      <dgm:t>
        <a:bodyPr/>
        <a:lstStyle/>
        <a:p>
          <a:endParaRPr lang="it-IT"/>
        </a:p>
      </dgm:t>
    </dgm:pt>
    <dgm:pt modelId="{81ED71B8-1992-4855-8E8C-03BA81C273D5}" type="sibTrans" cxnId="{BCDEA409-435D-4FD4-9E73-7344D5A31E49}">
      <dgm:prSet/>
      <dgm:spPr/>
      <dgm:t>
        <a:bodyPr/>
        <a:lstStyle/>
        <a:p>
          <a:endParaRPr lang="it-IT"/>
        </a:p>
      </dgm:t>
    </dgm:pt>
    <dgm:pt modelId="{191C12C6-F429-4324-8926-3FE2DB5DEF73}" type="pres">
      <dgm:prSet presAssocID="{D26F4C03-4D6B-4CB5-9CA7-0213C0C5E97B}" presName="compositeShape" presStyleCnt="0">
        <dgm:presLayoutVars>
          <dgm:dir/>
          <dgm:resizeHandles/>
        </dgm:presLayoutVars>
      </dgm:prSet>
      <dgm:spPr/>
    </dgm:pt>
    <dgm:pt modelId="{E8F4574C-2485-4286-8D25-D254A1DC1E54}" type="pres">
      <dgm:prSet presAssocID="{D26F4C03-4D6B-4CB5-9CA7-0213C0C5E97B}" presName="pyramid" presStyleLbl="node1" presStyleIdx="0" presStyleCnt="1" custLinFactNeighborX="-3500" custLinFactNeighborY="0"/>
      <dgm:spPr/>
    </dgm:pt>
    <dgm:pt modelId="{6D4B0125-3F5B-441C-A20C-C26E5F0A5440}" type="pres">
      <dgm:prSet presAssocID="{D26F4C03-4D6B-4CB5-9CA7-0213C0C5E97B}" presName="theList" presStyleCnt="0"/>
      <dgm:spPr/>
    </dgm:pt>
    <dgm:pt modelId="{2E015BBA-A187-4A9F-B4C2-D34FCD534616}" type="pres">
      <dgm:prSet presAssocID="{E5461DC0-EEBC-448F-83B7-27DDCEF40BA2}" presName="aNode" presStyleLbl="fgAcc1" presStyleIdx="0" presStyleCnt="4">
        <dgm:presLayoutVars>
          <dgm:bulletEnabled val="1"/>
        </dgm:presLayoutVars>
      </dgm:prSet>
      <dgm:spPr/>
    </dgm:pt>
    <dgm:pt modelId="{FD47F8F9-3141-452E-9B6D-52882CEDD721}" type="pres">
      <dgm:prSet presAssocID="{E5461DC0-EEBC-448F-83B7-27DDCEF40BA2}" presName="aSpace" presStyleCnt="0"/>
      <dgm:spPr/>
    </dgm:pt>
    <dgm:pt modelId="{83BD582E-0879-448C-9A6B-5983FF2C3014}" type="pres">
      <dgm:prSet presAssocID="{6F4F776F-26F3-414E-B24E-4F181015AFF9}" presName="aNode" presStyleLbl="fgAcc1" presStyleIdx="1" presStyleCnt="4">
        <dgm:presLayoutVars>
          <dgm:bulletEnabled val="1"/>
        </dgm:presLayoutVars>
      </dgm:prSet>
      <dgm:spPr/>
    </dgm:pt>
    <dgm:pt modelId="{FD71F350-0C3F-4266-9A4E-5B8C9E80A367}" type="pres">
      <dgm:prSet presAssocID="{6F4F776F-26F3-414E-B24E-4F181015AFF9}" presName="aSpace" presStyleCnt="0"/>
      <dgm:spPr/>
    </dgm:pt>
    <dgm:pt modelId="{E500F636-3A1F-43A9-9D36-3E73A7F266BF}" type="pres">
      <dgm:prSet presAssocID="{D8EBBB46-DCE1-4C69-BB68-A6ABFBC8030E}" presName="aNode" presStyleLbl="fgAcc1" presStyleIdx="2" presStyleCnt="4">
        <dgm:presLayoutVars>
          <dgm:bulletEnabled val="1"/>
        </dgm:presLayoutVars>
      </dgm:prSet>
      <dgm:spPr/>
    </dgm:pt>
    <dgm:pt modelId="{0BCBBBCB-0DE0-436B-8CB9-C215E5C90E46}" type="pres">
      <dgm:prSet presAssocID="{D8EBBB46-DCE1-4C69-BB68-A6ABFBC8030E}" presName="aSpace" presStyleCnt="0"/>
      <dgm:spPr/>
    </dgm:pt>
    <dgm:pt modelId="{C113CC2F-008B-4B02-BDB7-123445062906}" type="pres">
      <dgm:prSet presAssocID="{9659CEB1-FFDD-4D0A-87A5-3E16D6079722}" presName="aNode" presStyleLbl="fgAcc1" presStyleIdx="3" presStyleCnt="4">
        <dgm:presLayoutVars>
          <dgm:bulletEnabled val="1"/>
        </dgm:presLayoutVars>
      </dgm:prSet>
      <dgm:spPr/>
    </dgm:pt>
    <dgm:pt modelId="{E1BA4230-8E7B-49DE-AC94-AA44C9C04D7B}" type="pres">
      <dgm:prSet presAssocID="{9659CEB1-FFDD-4D0A-87A5-3E16D6079722}" presName="aSpace" presStyleCnt="0"/>
      <dgm:spPr/>
    </dgm:pt>
  </dgm:ptLst>
  <dgm:cxnLst>
    <dgm:cxn modelId="{A4948A02-5890-4A34-B664-EEE30A2D6131}" srcId="{D26F4C03-4D6B-4CB5-9CA7-0213C0C5E97B}" destId="{D8EBBB46-DCE1-4C69-BB68-A6ABFBC8030E}" srcOrd="2" destOrd="0" parTransId="{5FB6B657-3DE9-4A76-8AD2-0D0DAEFAFA75}" sibTransId="{2BAD1964-38BC-485D-B36B-45E71D0A84EE}"/>
    <dgm:cxn modelId="{BCDEA409-435D-4FD4-9E73-7344D5A31E49}" srcId="{D26F4C03-4D6B-4CB5-9CA7-0213C0C5E97B}" destId="{6F4F776F-26F3-414E-B24E-4F181015AFF9}" srcOrd="1" destOrd="0" parTransId="{24E53583-2289-411C-AE54-F01C072E67B3}" sibTransId="{81ED71B8-1992-4855-8E8C-03BA81C273D5}"/>
    <dgm:cxn modelId="{DB544B1B-CA8B-48B1-A79E-6483FF90830C}" srcId="{D26F4C03-4D6B-4CB5-9CA7-0213C0C5E97B}" destId="{9659CEB1-FFDD-4D0A-87A5-3E16D6079722}" srcOrd="3" destOrd="0" parTransId="{33690C40-DC78-44DC-B019-8B5B1AF0B72A}" sibTransId="{3E6000B7-E8F6-4E70-A01A-F6AB09611120}"/>
    <dgm:cxn modelId="{3552A725-A867-4D65-8ACC-E66507EB77BF}" type="presOf" srcId="{E5461DC0-EEBC-448F-83B7-27DDCEF40BA2}" destId="{2E015BBA-A187-4A9F-B4C2-D34FCD534616}" srcOrd="0" destOrd="0" presId="urn:microsoft.com/office/officeart/2005/8/layout/pyramid2"/>
    <dgm:cxn modelId="{746BC52A-21E7-4E71-8759-36F8117AB59B}" type="presOf" srcId="{6F4F776F-26F3-414E-B24E-4F181015AFF9}" destId="{83BD582E-0879-448C-9A6B-5983FF2C3014}" srcOrd="0" destOrd="0" presId="urn:microsoft.com/office/officeart/2005/8/layout/pyramid2"/>
    <dgm:cxn modelId="{0A0CC042-D7E0-4D31-B676-41364EF15DED}" srcId="{D26F4C03-4D6B-4CB5-9CA7-0213C0C5E97B}" destId="{E5461DC0-EEBC-448F-83B7-27DDCEF40BA2}" srcOrd="0" destOrd="0" parTransId="{56DBFA56-F540-4205-AA7E-4A5AFFD13867}" sibTransId="{A67061A5-BABC-4C1A-8051-F69EF325FB52}"/>
    <dgm:cxn modelId="{00E1D06C-376B-4D98-9758-FDB0DFF02EAF}" type="presOf" srcId="{9659CEB1-FFDD-4D0A-87A5-3E16D6079722}" destId="{C113CC2F-008B-4B02-BDB7-123445062906}" srcOrd="0" destOrd="0" presId="urn:microsoft.com/office/officeart/2005/8/layout/pyramid2"/>
    <dgm:cxn modelId="{979E856E-66E6-4EA2-9385-2DBC0755C31C}" type="presOf" srcId="{D8EBBB46-DCE1-4C69-BB68-A6ABFBC8030E}" destId="{E500F636-3A1F-43A9-9D36-3E73A7F266BF}" srcOrd="0" destOrd="0" presId="urn:microsoft.com/office/officeart/2005/8/layout/pyramid2"/>
    <dgm:cxn modelId="{0BFB65D6-F1B2-4838-8598-F58E9C94E63A}" type="presOf" srcId="{D26F4C03-4D6B-4CB5-9CA7-0213C0C5E97B}" destId="{191C12C6-F429-4324-8926-3FE2DB5DEF73}" srcOrd="0" destOrd="0" presId="urn:microsoft.com/office/officeart/2005/8/layout/pyramid2"/>
    <dgm:cxn modelId="{592821A2-1BAA-4FAD-A32E-32C11175A892}" type="presParOf" srcId="{191C12C6-F429-4324-8926-3FE2DB5DEF73}" destId="{E8F4574C-2485-4286-8D25-D254A1DC1E54}" srcOrd="0" destOrd="0" presId="urn:microsoft.com/office/officeart/2005/8/layout/pyramid2"/>
    <dgm:cxn modelId="{444A33ED-8287-4B4C-A7BF-794022EC806A}" type="presParOf" srcId="{191C12C6-F429-4324-8926-3FE2DB5DEF73}" destId="{6D4B0125-3F5B-441C-A20C-C26E5F0A5440}" srcOrd="1" destOrd="0" presId="urn:microsoft.com/office/officeart/2005/8/layout/pyramid2"/>
    <dgm:cxn modelId="{192A02AA-407E-4AEA-A128-5F833EAEFA0E}" type="presParOf" srcId="{6D4B0125-3F5B-441C-A20C-C26E5F0A5440}" destId="{2E015BBA-A187-4A9F-B4C2-D34FCD534616}" srcOrd="0" destOrd="0" presId="urn:microsoft.com/office/officeart/2005/8/layout/pyramid2"/>
    <dgm:cxn modelId="{DEA97CCF-C4AA-47EA-8865-5C2A926DF5AE}" type="presParOf" srcId="{6D4B0125-3F5B-441C-A20C-C26E5F0A5440}" destId="{FD47F8F9-3141-452E-9B6D-52882CEDD721}" srcOrd="1" destOrd="0" presId="urn:microsoft.com/office/officeart/2005/8/layout/pyramid2"/>
    <dgm:cxn modelId="{3B5B685C-5FFF-49F8-8372-00253BEB5A5B}" type="presParOf" srcId="{6D4B0125-3F5B-441C-A20C-C26E5F0A5440}" destId="{83BD582E-0879-448C-9A6B-5983FF2C3014}" srcOrd="2" destOrd="0" presId="urn:microsoft.com/office/officeart/2005/8/layout/pyramid2"/>
    <dgm:cxn modelId="{37C64156-8AC0-4854-88DC-A148BFF41242}" type="presParOf" srcId="{6D4B0125-3F5B-441C-A20C-C26E5F0A5440}" destId="{FD71F350-0C3F-4266-9A4E-5B8C9E80A367}" srcOrd="3" destOrd="0" presId="urn:microsoft.com/office/officeart/2005/8/layout/pyramid2"/>
    <dgm:cxn modelId="{2245C4C4-37A5-4A5A-9ADA-D56BC6B9BCEC}" type="presParOf" srcId="{6D4B0125-3F5B-441C-A20C-C26E5F0A5440}" destId="{E500F636-3A1F-43A9-9D36-3E73A7F266BF}" srcOrd="4" destOrd="0" presId="urn:microsoft.com/office/officeart/2005/8/layout/pyramid2"/>
    <dgm:cxn modelId="{82E471F2-5950-4A26-9C01-BC93BE278BBE}" type="presParOf" srcId="{6D4B0125-3F5B-441C-A20C-C26E5F0A5440}" destId="{0BCBBBCB-0DE0-436B-8CB9-C215E5C90E46}" srcOrd="5" destOrd="0" presId="urn:microsoft.com/office/officeart/2005/8/layout/pyramid2"/>
    <dgm:cxn modelId="{FD4BC7D1-6434-418C-8D4F-A6B2D1193132}" type="presParOf" srcId="{6D4B0125-3F5B-441C-A20C-C26E5F0A5440}" destId="{C113CC2F-008B-4B02-BDB7-123445062906}" srcOrd="6" destOrd="0" presId="urn:microsoft.com/office/officeart/2005/8/layout/pyramid2"/>
    <dgm:cxn modelId="{8CDFB52C-6BE3-4A09-98E6-9F1B9733D578}" type="presParOf" srcId="{6D4B0125-3F5B-441C-A20C-C26E5F0A5440}" destId="{E1BA4230-8E7B-49DE-AC94-AA44C9C04D7B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3E0F5A-D272-4E67-BE4E-1DA2E2839107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BA61249-3A7C-4CDD-93BD-6F6A34630A91}">
      <dgm:prSet phldrT="[Testo]"/>
      <dgm:spPr/>
      <dgm:t>
        <a:bodyPr/>
        <a:lstStyle/>
        <a:p>
          <a:pPr>
            <a:buClr>
              <a:schemeClr val="bg1"/>
            </a:buClr>
            <a:buSzPct val="75000"/>
            <a:buFont typeface="Arial" panose="020B0604020202020204" pitchFamily="34" charset="0"/>
            <a:buChar char="•"/>
          </a:pPr>
          <a:r>
            <a:rPr lang="it-IT" dirty="0" err="1"/>
            <a:t>Improving</a:t>
          </a:r>
          <a:r>
            <a:rPr lang="it-IT" dirty="0"/>
            <a:t> data </a:t>
          </a:r>
          <a:r>
            <a:rPr lang="it-IT" dirty="0" err="1"/>
            <a:t>exploration</a:t>
          </a:r>
          <a:endParaRPr lang="it-IT" dirty="0"/>
        </a:p>
      </dgm:t>
    </dgm:pt>
    <dgm:pt modelId="{6A1DD15B-918F-49D0-847C-318659D0321F}" type="parTrans" cxnId="{8125E326-FB75-4786-9F14-4C28AD9D50D2}">
      <dgm:prSet/>
      <dgm:spPr/>
      <dgm:t>
        <a:bodyPr/>
        <a:lstStyle/>
        <a:p>
          <a:endParaRPr lang="it-IT"/>
        </a:p>
      </dgm:t>
    </dgm:pt>
    <dgm:pt modelId="{26310049-8037-433F-A633-877BA9F8AD45}" type="sibTrans" cxnId="{8125E326-FB75-4786-9F14-4C28AD9D50D2}">
      <dgm:prSet/>
      <dgm:spPr/>
      <dgm:t>
        <a:bodyPr/>
        <a:lstStyle/>
        <a:p>
          <a:endParaRPr lang="it-IT"/>
        </a:p>
      </dgm:t>
    </dgm:pt>
    <dgm:pt modelId="{E83D3955-8602-422D-B339-2FFDB1F30A50}">
      <dgm:prSet/>
      <dgm:spPr/>
      <dgm:t>
        <a:bodyPr/>
        <a:lstStyle/>
        <a:p>
          <a:pPr>
            <a:buClr>
              <a:schemeClr val="bg1"/>
            </a:buClr>
            <a:buSzPct val="75000"/>
            <a:buFont typeface="Arial" panose="020B0604020202020204" pitchFamily="34" charset="0"/>
            <a:buChar char="•"/>
          </a:pPr>
          <a:r>
            <a:rPr lang="it-IT" dirty="0" err="1"/>
            <a:t>Starting</a:t>
          </a:r>
          <a:r>
            <a:rPr lang="it-IT" dirty="0"/>
            <a:t> the Streamlit app</a:t>
          </a:r>
        </a:p>
      </dgm:t>
    </dgm:pt>
    <dgm:pt modelId="{43B8EF06-1D32-4E69-9EF6-927F10535C6B}" type="parTrans" cxnId="{FCFB2EC9-E6D4-4612-A8A8-F123C65BBE72}">
      <dgm:prSet/>
      <dgm:spPr/>
      <dgm:t>
        <a:bodyPr/>
        <a:lstStyle/>
        <a:p>
          <a:endParaRPr lang="it-IT"/>
        </a:p>
      </dgm:t>
    </dgm:pt>
    <dgm:pt modelId="{0D417527-502A-4A9D-A4A9-9197959CBDF6}" type="sibTrans" cxnId="{FCFB2EC9-E6D4-4612-A8A8-F123C65BBE72}">
      <dgm:prSet/>
      <dgm:spPr/>
      <dgm:t>
        <a:bodyPr/>
        <a:lstStyle/>
        <a:p>
          <a:endParaRPr lang="it-IT"/>
        </a:p>
      </dgm:t>
    </dgm:pt>
    <dgm:pt modelId="{DAE3C535-15A5-42C9-BDE8-90A80DCF1010}">
      <dgm:prSet phldrT="[Testo]"/>
      <dgm:spPr/>
      <dgm:t>
        <a:bodyPr/>
        <a:lstStyle/>
        <a:p>
          <a:r>
            <a:rPr lang="it-IT" b="0" i="0" dirty="0" err="1"/>
            <a:t>Improving</a:t>
          </a:r>
          <a:r>
            <a:rPr lang="it-IT" b="0" i="0" dirty="0"/>
            <a:t> model </a:t>
          </a:r>
          <a:r>
            <a:rPr lang="it-IT" b="0" i="0" dirty="0" err="1"/>
            <a:t>accuracy</a:t>
          </a:r>
          <a:endParaRPr lang="it-IT" dirty="0"/>
        </a:p>
      </dgm:t>
    </dgm:pt>
    <dgm:pt modelId="{7CA454C8-6FAC-4B97-A590-FAD0AF34CC77}" type="parTrans" cxnId="{872CE01F-DE96-4F71-B607-015F239DFD84}">
      <dgm:prSet/>
      <dgm:spPr/>
      <dgm:t>
        <a:bodyPr/>
        <a:lstStyle/>
        <a:p>
          <a:endParaRPr lang="en-US"/>
        </a:p>
      </dgm:t>
    </dgm:pt>
    <dgm:pt modelId="{C7BDB877-051E-4AAE-A2B1-AE79A7D139DF}" type="sibTrans" cxnId="{872CE01F-DE96-4F71-B607-015F239DFD84}">
      <dgm:prSet/>
      <dgm:spPr/>
      <dgm:t>
        <a:bodyPr/>
        <a:lstStyle/>
        <a:p>
          <a:endParaRPr lang="en-US"/>
        </a:p>
      </dgm:t>
    </dgm:pt>
    <dgm:pt modelId="{F12F3780-1DA7-4D32-BADB-1FCDEC3A4474}" type="pres">
      <dgm:prSet presAssocID="{B23E0F5A-D272-4E67-BE4E-1DA2E2839107}" presName="Name0" presStyleCnt="0">
        <dgm:presLayoutVars>
          <dgm:dir/>
          <dgm:resizeHandles val="exact"/>
        </dgm:presLayoutVars>
      </dgm:prSet>
      <dgm:spPr/>
    </dgm:pt>
    <dgm:pt modelId="{BEF5F559-7C94-4039-944B-5DBC34857BD9}" type="pres">
      <dgm:prSet presAssocID="{ABA61249-3A7C-4CDD-93BD-6F6A34630A91}" presName="node" presStyleLbl="node1" presStyleIdx="0" presStyleCnt="3">
        <dgm:presLayoutVars>
          <dgm:bulletEnabled val="1"/>
        </dgm:presLayoutVars>
      </dgm:prSet>
      <dgm:spPr/>
    </dgm:pt>
    <dgm:pt modelId="{F07C81DE-A666-4056-A520-757C930AB392}" type="pres">
      <dgm:prSet presAssocID="{26310049-8037-433F-A633-877BA9F8AD45}" presName="sibTrans" presStyleCnt="0"/>
      <dgm:spPr/>
    </dgm:pt>
    <dgm:pt modelId="{641AABB6-D75D-4938-B560-4D2659BF5B48}" type="pres">
      <dgm:prSet presAssocID="{DAE3C535-15A5-42C9-BDE8-90A80DCF1010}" presName="node" presStyleLbl="node1" presStyleIdx="1" presStyleCnt="3">
        <dgm:presLayoutVars>
          <dgm:bulletEnabled val="1"/>
        </dgm:presLayoutVars>
      </dgm:prSet>
      <dgm:spPr/>
    </dgm:pt>
    <dgm:pt modelId="{BB7F2317-4ACA-49C3-9EB3-9CFAF3A7163B}" type="pres">
      <dgm:prSet presAssocID="{C7BDB877-051E-4AAE-A2B1-AE79A7D139DF}" presName="sibTrans" presStyleCnt="0"/>
      <dgm:spPr/>
    </dgm:pt>
    <dgm:pt modelId="{44022F33-5838-4EFF-9FA9-96105BE20E5A}" type="pres">
      <dgm:prSet presAssocID="{E83D3955-8602-422D-B339-2FFDB1F30A50}" presName="node" presStyleLbl="node1" presStyleIdx="2" presStyleCnt="3">
        <dgm:presLayoutVars>
          <dgm:bulletEnabled val="1"/>
        </dgm:presLayoutVars>
      </dgm:prSet>
      <dgm:spPr/>
    </dgm:pt>
  </dgm:ptLst>
  <dgm:cxnLst>
    <dgm:cxn modelId="{872CE01F-DE96-4F71-B607-015F239DFD84}" srcId="{B23E0F5A-D272-4E67-BE4E-1DA2E2839107}" destId="{DAE3C535-15A5-42C9-BDE8-90A80DCF1010}" srcOrd="1" destOrd="0" parTransId="{7CA454C8-6FAC-4B97-A590-FAD0AF34CC77}" sibTransId="{C7BDB877-051E-4AAE-A2B1-AE79A7D139DF}"/>
    <dgm:cxn modelId="{8125E326-FB75-4786-9F14-4C28AD9D50D2}" srcId="{B23E0F5A-D272-4E67-BE4E-1DA2E2839107}" destId="{ABA61249-3A7C-4CDD-93BD-6F6A34630A91}" srcOrd="0" destOrd="0" parTransId="{6A1DD15B-918F-49D0-847C-318659D0321F}" sibTransId="{26310049-8037-433F-A633-877BA9F8AD45}"/>
    <dgm:cxn modelId="{6282E45D-1BD4-4DA0-BE35-8B032819156C}" type="presOf" srcId="{ABA61249-3A7C-4CDD-93BD-6F6A34630A91}" destId="{BEF5F559-7C94-4039-944B-5DBC34857BD9}" srcOrd="0" destOrd="0" presId="urn:microsoft.com/office/officeart/2005/8/layout/hList6"/>
    <dgm:cxn modelId="{A36DBBA0-C219-46D7-A078-072375E0363E}" type="presOf" srcId="{B23E0F5A-D272-4E67-BE4E-1DA2E2839107}" destId="{F12F3780-1DA7-4D32-BADB-1FCDEC3A4474}" srcOrd="0" destOrd="0" presId="urn:microsoft.com/office/officeart/2005/8/layout/hList6"/>
    <dgm:cxn modelId="{2148AFBA-0F95-405C-A2D0-E65A4055A4FC}" type="presOf" srcId="{DAE3C535-15A5-42C9-BDE8-90A80DCF1010}" destId="{641AABB6-D75D-4938-B560-4D2659BF5B48}" srcOrd="0" destOrd="0" presId="urn:microsoft.com/office/officeart/2005/8/layout/hList6"/>
    <dgm:cxn modelId="{FCFB2EC9-E6D4-4612-A8A8-F123C65BBE72}" srcId="{B23E0F5A-D272-4E67-BE4E-1DA2E2839107}" destId="{E83D3955-8602-422D-B339-2FFDB1F30A50}" srcOrd="2" destOrd="0" parTransId="{43B8EF06-1D32-4E69-9EF6-927F10535C6B}" sibTransId="{0D417527-502A-4A9D-A4A9-9197959CBDF6}"/>
    <dgm:cxn modelId="{17B23AE7-4A9C-474F-8B07-5FF0C69E3F68}" type="presOf" srcId="{E83D3955-8602-422D-B339-2FFDB1F30A50}" destId="{44022F33-5838-4EFF-9FA9-96105BE20E5A}" srcOrd="0" destOrd="0" presId="urn:microsoft.com/office/officeart/2005/8/layout/hList6"/>
    <dgm:cxn modelId="{408672C5-4FFB-49C5-8898-F723081950A5}" type="presParOf" srcId="{F12F3780-1DA7-4D32-BADB-1FCDEC3A4474}" destId="{BEF5F559-7C94-4039-944B-5DBC34857BD9}" srcOrd="0" destOrd="0" presId="urn:microsoft.com/office/officeart/2005/8/layout/hList6"/>
    <dgm:cxn modelId="{B2D6F7AF-CFAB-4296-87C5-9D21D916946B}" type="presParOf" srcId="{F12F3780-1DA7-4D32-BADB-1FCDEC3A4474}" destId="{F07C81DE-A666-4056-A520-757C930AB392}" srcOrd="1" destOrd="0" presId="urn:microsoft.com/office/officeart/2005/8/layout/hList6"/>
    <dgm:cxn modelId="{4431E1DC-1448-474D-A820-E06FFE2F9024}" type="presParOf" srcId="{F12F3780-1DA7-4D32-BADB-1FCDEC3A4474}" destId="{641AABB6-D75D-4938-B560-4D2659BF5B48}" srcOrd="2" destOrd="0" presId="urn:microsoft.com/office/officeart/2005/8/layout/hList6"/>
    <dgm:cxn modelId="{208FEB92-F43E-429D-B8D8-3F42DB98F2AE}" type="presParOf" srcId="{F12F3780-1DA7-4D32-BADB-1FCDEC3A4474}" destId="{BB7F2317-4ACA-49C3-9EB3-9CFAF3A7163B}" srcOrd="3" destOrd="0" presId="urn:microsoft.com/office/officeart/2005/8/layout/hList6"/>
    <dgm:cxn modelId="{73854BD4-BA09-4324-9BCC-9340DD2D50D3}" type="presParOf" srcId="{F12F3780-1DA7-4D32-BADB-1FCDEC3A4474}" destId="{44022F33-5838-4EFF-9FA9-96105BE20E5A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9602D5-9BE7-4EF2-944A-3A910D52460A}">
      <dsp:nvSpPr>
        <dsp:cNvPr id="0" name=""/>
        <dsp:cNvSpPr/>
      </dsp:nvSpPr>
      <dsp:spPr>
        <a:xfrm>
          <a:off x="-3284361" y="-505257"/>
          <a:ext cx="3916661" cy="3916661"/>
        </a:xfrm>
        <a:prstGeom prst="blockArc">
          <a:avLst>
            <a:gd name="adj1" fmla="val 18900000"/>
            <a:gd name="adj2" fmla="val 2700000"/>
            <a:gd name="adj3" fmla="val 551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7899F6-553C-4B14-9BF7-A87BCDCF1DEC}">
      <dsp:nvSpPr>
        <dsp:cNvPr id="0" name=""/>
        <dsp:cNvSpPr/>
      </dsp:nvSpPr>
      <dsp:spPr>
        <a:xfrm>
          <a:off x="406578" y="290614"/>
          <a:ext cx="4783829" cy="5812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35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bg1"/>
            </a:buClr>
            <a:buSzPct val="75000"/>
            <a:buFont typeface="Arial" panose="020B0604020202020204" pitchFamily="34" charset="0"/>
            <a:buNone/>
          </a:pPr>
          <a:r>
            <a:rPr lang="en-US" sz="1800" kern="1200"/>
            <a:t>Understanding the data</a:t>
          </a:r>
          <a:endParaRPr lang="it-IT" sz="1800" kern="1200"/>
        </a:p>
      </dsp:txBody>
      <dsp:txXfrm>
        <a:off x="406578" y="290614"/>
        <a:ext cx="4783829" cy="581229"/>
      </dsp:txXfrm>
    </dsp:sp>
    <dsp:sp modelId="{971633E2-B707-48B5-B443-FD29B6E69940}">
      <dsp:nvSpPr>
        <dsp:cNvPr id="0" name=""/>
        <dsp:cNvSpPr/>
      </dsp:nvSpPr>
      <dsp:spPr>
        <a:xfrm>
          <a:off x="43310" y="217961"/>
          <a:ext cx="726536" cy="7265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38AF3-207D-4D33-ACDA-2DB21FF1F612}">
      <dsp:nvSpPr>
        <dsp:cNvPr id="0" name=""/>
        <dsp:cNvSpPr/>
      </dsp:nvSpPr>
      <dsp:spPr>
        <a:xfrm>
          <a:off x="617855" y="1162458"/>
          <a:ext cx="4572553" cy="5812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35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Collection and Pre-processing Methods</a:t>
          </a:r>
          <a:endParaRPr lang="en-US" sz="1800" kern="1200" dirty="0"/>
        </a:p>
      </dsp:txBody>
      <dsp:txXfrm>
        <a:off x="617855" y="1162458"/>
        <a:ext cx="4572553" cy="581229"/>
      </dsp:txXfrm>
    </dsp:sp>
    <dsp:sp modelId="{69967706-E7E7-4FAC-A5FB-D64135530DE7}">
      <dsp:nvSpPr>
        <dsp:cNvPr id="0" name=""/>
        <dsp:cNvSpPr/>
      </dsp:nvSpPr>
      <dsp:spPr>
        <a:xfrm>
          <a:off x="254587" y="1089805"/>
          <a:ext cx="726536" cy="7265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FAA15-5A78-4CBF-AC23-BAE090D546FE}">
      <dsp:nvSpPr>
        <dsp:cNvPr id="0" name=""/>
        <dsp:cNvSpPr/>
      </dsp:nvSpPr>
      <dsp:spPr>
        <a:xfrm>
          <a:off x="406578" y="2034302"/>
          <a:ext cx="4783829" cy="5812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35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Creating Metadata about sensors' outputs</a:t>
          </a:r>
          <a:endParaRPr lang="it-IT" sz="1800" kern="1200" dirty="0"/>
        </a:p>
      </dsp:txBody>
      <dsp:txXfrm>
        <a:off x="406578" y="2034302"/>
        <a:ext cx="4783829" cy="581229"/>
      </dsp:txXfrm>
    </dsp:sp>
    <dsp:sp modelId="{EB025CF0-1327-4529-A99C-C12DE444EABD}">
      <dsp:nvSpPr>
        <dsp:cNvPr id="0" name=""/>
        <dsp:cNvSpPr/>
      </dsp:nvSpPr>
      <dsp:spPr>
        <a:xfrm>
          <a:off x="43310" y="1961649"/>
          <a:ext cx="726536" cy="7265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4574C-2485-4286-8D25-D254A1DC1E54}">
      <dsp:nvSpPr>
        <dsp:cNvPr id="0" name=""/>
        <dsp:cNvSpPr/>
      </dsp:nvSpPr>
      <dsp:spPr>
        <a:xfrm>
          <a:off x="1413135" y="0"/>
          <a:ext cx="3614275" cy="3614275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15BBA-A187-4A9F-B4C2-D34FCD534616}">
      <dsp:nvSpPr>
        <dsp:cNvPr id="0" name=""/>
        <dsp:cNvSpPr/>
      </dsp:nvSpPr>
      <dsp:spPr>
        <a:xfrm>
          <a:off x="3346772" y="361780"/>
          <a:ext cx="2349278" cy="64238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Maven Pro" panose="020B0604020202020204" charset="0"/>
            </a:rPr>
            <a:t>Cleaning data</a:t>
          </a:r>
          <a:endParaRPr lang="it-IT" sz="1600" kern="1200" dirty="0">
            <a:solidFill>
              <a:schemeClr val="tx1">
                <a:lumMod val="50000"/>
              </a:schemeClr>
            </a:solidFill>
            <a:latin typeface="Maven Pro" panose="020B0604020202020204" charset="0"/>
          </a:endParaRPr>
        </a:p>
      </dsp:txBody>
      <dsp:txXfrm>
        <a:off x="3378130" y="393138"/>
        <a:ext cx="2286562" cy="579664"/>
      </dsp:txXfrm>
    </dsp:sp>
    <dsp:sp modelId="{83BD582E-0879-448C-9A6B-5983FF2C3014}">
      <dsp:nvSpPr>
        <dsp:cNvPr id="0" name=""/>
        <dsp:cNvSpPr/>
      </dsp:nvSpPr>
      <dsp:spPr>
        <a:xfrm>
          <a:off x="3346772" y="1084458"/>
          <a:ext cx="2349278" cy="64238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Maven Pro" panose="020B0604020202020204" charset="0"/>
            </a:rPr>
            <a:t>Missing value imputation</a:t>
          </a:r>
          <a:endParaRPr lang="it-IT" sz="1600" kern="1200" dirty="0">
            <a:solidFill>
              <a:schemeClr val="tx1">
                <a:lumMod val="50000"/>
              </a:schemeClr>
            </a:solidFill>
            <a:latin typeface="Maven Pro" panose="020B0604020202020204" charset="0"/>
          </a:endParaRPr>
        </a:p>
      </dsp:txBody>
      <dsp:txXfrm>
        <a:off x="3378130" y="1115816"/>
        <a:ext cx="2286562" cy="579664"/>
      </dsp:txXfrm>
    </dsp:sp>
    <dsp:sp modelId="{E500F636-3A1F-43A9-9D36-3E73A7F266BF}">
      <dsp:nvSpPr>
        <dsp:cNvPr id="0" name=""/>
        <dsp:cNvSpPr/>
      </dsp:nvSpPr>
      <dsp:spPr>
        <a:xfrm>
          <a:off x="3346772" y="1807137"/>
          <a:ext cx="2349278" cy="64238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Maven Pro" panose="020B0604020202020204" charset="0"/>
            </a:rPr>
            <a:t>Creating functions and pipelines</a:t>
          </a:r>
          <a:endParaRPr lang="it-IT" sz="1600" kern="1200" dirty="0">
            <a:solidFill>
              <a:schemeClr val="tx1">
                <a:lumMod val="50000"/>
              </a:schemeClr>
            </a:solidFill>
            <a:latin typeface="Maven Pro" panose="020B0604020202020204" charset="0"/>
          </a:endParaRPr>
        </a:p>
      </dsp:txBody>
      <dsp:txXfrm>
        <a:off x="3378130" y="1838495"/>
        <a:ext cx="2286562" cy="579664"/>
      </dsp:txXfrm>
    </dsp:sp>
    <dsp:sp modelId="{C113CC2F-008B-4B02-BDB7-123445062906}">
      <dsp:nvSpPr>
        <dsp:cNvPr id="0" name=""/>
        <dsp:cNvSpPr/>
      </dsp:nvSpPr>
      <dsp:spPr>
        <a:xfrm>
          <a:off x="3346772" y="2529816"/>
          <a:ext cx="2349278" cy="64238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Maven Pro" panose="020B0604020202020204" charset="0"/>
            </a:rPr>
            <a:t>Trying out first chosen models</a:t>
          </a:r>
          <a:endParaRPr lang="it-IT" sz="1600" kern="1200" dirty="0">
            <a:solidFill>
              <a:schemeClr val="tx1">
                <a:lumMod val="50000"/>
              </a:schemeClr>
            </a:solidFill>
            <a:latin typeface="Maven Pro" panose="020B0604020202020204" charset="0"/>
          </a:endParaRPr>
        </a:p>
      </dsp:txBody>
      <dsp:txXfrm>
        <a:off x="3378130" y="2561174"/>
        <a:ext cx="2286562" cy="5796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5F559-7C94-4039-944B-5DBC34857BD9}">
      <dsp:nvSpPr>
        <dsp:cNvPr id="0" name=""/>
        <dsp:cNvSpPr/>
      </dsp:nvSpPr>
      <dsp:spPr>
        <a:xfrm rot="16200000">
          <a:off x="-581281" y="581884"/>
          <a:ext cx="2730500" cy="156673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30029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bg1"/>
            </a:buClr>
            <a:buSzPct val="75000"/>
            <a:buFont typeface="Arial" panose="020B0604020202020204" pitchFamily="34" charset="0"/>
            <a:buNone/>
          </a:pPr>
          <a:r>
            <a:rPr lang="it-IT" sz="2000" kern="1200" dirty="0" err="1"/>
            <a:t>Improving</a:t>
          </a:r>
          <a:r>
            <a:rPr lang="it-IT" sz="2000" kern="1200" dirty="0"/>
            <a:t> data </a:t>
          </a:r>
          <a:r>
            <a:rPr lang="it-IT" sz="2000" kern="1200" dirty="0" err="1"/>
            <a:t>exploration</a:t>
          </a:r>
          <a:endParaRPr lang="it-IT" sz="2000" kern="1200" dirty="0"/>
        </a:p>
      </dsp:txBody>
      <dsp:txXfrm rot="5400000">
        <a:off x="603" y="546100"/>
        <a:ext cx="1566731" cy="1638300"/>
      </dsp:txXfrm>
    </dsp:sp>
    <dsp:sp modelId="{641AABB6-D75D-4938-B560-4D2659BF5B48}">
      <dsp:nvSpPr>
        <dsp:cNvPr id="0" name=""/>
        <dsp:cNvSpPr/>
      </dsp:nvSpPr>
      <dsp:spPr>
        <a:xfrm rot="16200000">
          <a:off x="1102955" y="581884"/>
          <a:ext cx="2730500" cy="156673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30029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kern="1200" dirty="0" err="1"/>
            <a:t>Improving</a:t>
          </a:r>
          <a:r>
            <a:rPr lang="it-IT" sz="2000" b="0" i="0" kern="1200" dirty="0"/>
            <a:t> model </a:t>
          </a:r>
          <a:r>
            <a:rPr lang="it-IT" sz="2000" b="0" i="0" kern="1200" dirty="0" err="1"/>
            <a:t>accuracy</a:t>
          </a:r>
          <a:endParaRPr lang="it-IT" sz="2000" kern="1200" dirty="0"/>
        </a:p>
      </dsp:txBody>
      <dsp:txXfrm rot="5400000">
        <a:off x="1684839" y="546100"/>
        <a:ext cx="1566731" cy="1638300"/>
      </dsp:txXfrm>
    </dsp:sp>
    <dsp:sp modelId="{44022F33-5838-4EFF-9FA9-96105BE20E5A}">
      <dsp:nvSpPr>
        <dsp:cNvPr id="0" name=""/>
        <dsp:cNvSpPr/>
      </dsp:nvSpPr>
      <dsp:spPr>
        <a:xfrm rot="16200000">
          <a:off x="2787191" y="581884"/>
          <a:ext cx="2730500" cy="156673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30029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bg1"/>
            </a:buClr>
            <a:buSzPct val="75000"/>
            <a:buFont typeface="Arial" panose="020B0604020202020204" pitchFamily="34" charset="0"/>
            <a:buNone/>
          </a:pPr>
          <a:r>
            <a:rPr lang="it-IT" sz="2000" kern="1200" dirty="0" err="1"/>
            <a:t>Starting</a:t>
          </a:r>
          <a:r>
            <a:rPr lang="it-IT" sz="2000" kern="1200" dirty="0"/>
            <a:t> the Streamlit app</a:t>
          </a:r>
        </a:p>
      </dsp:txBody>
      <dsp:txXfrm rot="5400000">
        <a:off x="3369075" y="546100"/>
        <a:ext cx="1566731" cy="1638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528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981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612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59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9" r:id="rId5"/>
    <p:sldLayoutId id="2147483660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RUN FOR YOUR LIFE</a:t>
            </a: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CHALLENGE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630754" y="2759877"/>
            <a:ext cx="3870763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BW2 | Activities Roadmap</a:t>
            </a:r>
            <a:endParaRPr dirty="0"/>
          </a:p>
        </p:txBody>
      </p:sp>
      <p:pic>
        <p:nvPicPr>
          <p:cNvPr id="5" name="Immagine 4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647B58CF-C089-5CE7-734D-D1EC97A0A3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02230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3: </a:t>
            </a:r>
            <a:r>
              <a:rPr lang="en-US" dirty="0"/>
              <a:t>TUNING THE MODEL &amp; DESIGN THE APP</a:t>
            </a:r>
            <a:r>
              <a:rPr lang="en" dirty="0"/>
              <a:t> </a:t>
            </a:r>
            <a:endParaRPr dirty="0"/>
          </a:p>
        </p:txBody>
      </p:sp>
      <p:sp>
        <p:nvSpPr>
          <p:cNvPr id="27" name="Google Shape;434;p25">
            <a:extLst>
              <a:ext uri="{FF2B5EF4-FFF2-40B4-BE49-F238E27FC236}">
                <a16:creationId xmlns:a16="http://schemas.microsoft.com/office/drawing/2014/main" id="{C2C22D7E-6769-5010-6299-B75320186140}"/>
              </a:ext>
            </a:extLst>
          </p:cNvPr>
          <p:cNvSpPr txBox="1">
            <a:spLocks/>
          </p:cNvSpPr>
          <p:nvPr/>
        </p:nvSpPr>
        <p:spPr>
          <a:xfrm rot="16200000">
            <a:off x="-898456" y="3576718"/>
            <a:ext cx="2130309" cy="33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sz="1200" dirty="0"/>
              <a:t> BW2 | Activities Roadmap</a:t>
            </a:r>
          </a:p>
        </p:txBody>
      </p:sp>
      <p:pic>
        <p:nvPicPr>
          <p:cNvPr id="28" name="Immagine 2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E00154A6-D1B5-3B01-0006-A09FFA6966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  <p:graphicFrame>
        <p:nvGraphicFramePr>
          <p:cNvPr id="32" name="Diagramma 31">
            <a:extLst>
              <a:ext uri="{FF2B5EF4-FFF2-40B4-BE49-F238E27FC236}">
                <a16:creationId xmlns:a16="http://schemas.microsoft.com/office/drawing/2014/main" id="{EF95E25F-8D15-BD16-2B6E-199DBB8121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6801086"/>
              </p:ext>
            </p:extLst>
          </p:nvPr>
        </p:nvGraphicFramePr>
        <p:xfrm>
          <a:off x="2103795" y="1416050"/>
          <a:ext cx="4936410" cy="273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7"/>
          <p:cNvSpPr txBox="1">
            <a:spLocks noGrp="1"/>
          </p:cNvSpPr>
          <p:nvPr>
            <p:ph type="title"/>
          </p:nvPr>
        </p:nvSpPr>
        <p:spPr>
          <a:xfrm>
            <a:off x="2660400" y="2009996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1362" name="Google Shape;1362;p47"/>
          <p:cNvSpPr txBox="1">
            <a:spLocks noGrp="1"/>
          </p:cNvSpPr>
          <p:nvPr>
            <p:ph type="subTitle" idx="1"/>
          </p:nvPr>
        </p:nvSpPr>
        <p:spPr>
          <a:xfrm>
            <a:off x="1378615" y="625219"/>
            <a:ext cx="6748142" cy="6924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2"/>
                </a:solidFill>
              </a:rPr>
              <a:t>Any questions?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1364" name="Google Shape;1364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66" name="Google Shape;1366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34;p25">
            <a:extLst>
              <a:ext uri="{FF2B5EF4-FFF2-40B4-BE49-F238E27FC236}">
                <a16:creationId xmlns:a16="http://schemas.microsoft.com/office/drawing/2014/main" id="{E70CC9D3-5997-BE3C-87D3-7EA82A1CE63D}"/>
              </a:ext>
            </a:extLst>
          </p:cNvPr>
          <p:cNvSpPr txBox="1">
            <a:spLocks/>
          </p:cNvSpPr>
          <p:nvPr/>
        </p:nvSpPr>
        <p:spPr>
          <a:xfrm rot="16200000">
            <a:off x="-898456" y="3576718"/>
            <a:ext cx="2130309" cy="33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sz="1200" dirty="0"/>
              <a:t> BW2 | Activities Roadmap</a:t>
            </a:r>
          </a:p>
        </p:txBody>
      </p:sp>
      <p:pic>
        <p:nvPicPr>
          <p:cNvPr id="26" name="Immagine 2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605845A4-A12E-1834-0116-E3343E084D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OUR TEAM</a:t>
            </a:r>
            <a:endParaRPr sz="3000" dirty="0"/>
          </a:p>
        </p:txBody>
      </p:sp>
      <p:sp>
        <p:nvSpPr>
          <p:cNvPr id="1123" name="Google Shape;1123;p39"/>
          <p:cNvSpPr txBox="1">
            <a:spLocks noGrp="1"/>
          </p:cNvSpPr>
          <p:nvPr>
            <p:ph type="ctrTitle"/>
          </p:nvPr>
        </p:nvSpPr>
        <p:spPr>
          <a:xfrm>
            <a:off x="486950" y="2931404"/>
            <a:ext cx="2316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RITTHUJA</a:t>
            </a:r>
            <a:endParaRPr dirty="0"/>
          </a:p>
        </p:txBody>
      </p:sp>
      <p:sp>
        <p:nvSpPr>
          <p:cNvPr id="1127" name="Google Shape;1127;p39"/>
          <p:cNvSpPr/>
          <p:nvPr/>
        </p:nvSpPr>
        <p:spPr>
          <a:xfrm>
            <a:off x="254354" y="1349129"/>
            <a:ext cx="232576" cy="2332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5719664" y="3255424"/>
            <a:ext cx="423300" cy="42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34;p25">
            <a:extLst>
              <a:ext uri="{FF2B5EF4-FFF2-40B4-BE49-F238E27FC236}">
                <a16:creationId xmlns:a16="http://schemas.microsoft.com/office/drawing/2014/main" id="{16EF81C3-C0CC-1A75-D4E0-3963AA499FE3}"/>
              </a:ext>
            </a:extLst>
          </p:cNvPr>
          <p:cNvSpPr txBox="1">
            <a:spLocks/>
          </p:cNvSpPr>
          <p:nvPr/>
        </p:nvSpPr>
        <p:spPr>
          <a:xfrm rot="16200000">
            <a:off x="-898456" y="3576718"/>
            <a:ext cx="2130309" cy="33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sz="1200" dirty="0"/>
              <a:t> BW2 | Activities Roadmap</a:t>
            </a:r>
          </a:p>
        </p:txBody>
      </p:sp>
      <p:sp>
        <p:nvSpPr>
          <p:cNvPr id="21" name="Google Shape;1123;p39">
            <a:extLst>
              <a:ext uri="{FF2B5EF4-FFF2-40B4-BE49-F238E27FC236}">
                <a16:creationId xmlns:a16="http://schemas.microsoft.com/office/drawing/2014/main" id="{A3EF1E6A-D58D-F517-E128-D9CBBB57D8F1}"/>
              </a:ext>
            </a:extLst>
          </p:cNvPr>
          <p:cNvSpPr txBox="1">
            <a:spLocks/>
          </p:cNvSpPr>
          <p:nvPr/>
        </p:nvSpPr>
        <p:spPr>
          <a:xfrm>
            <a:off x="3402759" y="3711143"/>
            <a:ext cx="23169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ctr"/>
            <a:r>
              <a:rPr lang="it-IT" dirty="0"/>
              <a:t>THEOPHILE</a:t>
            </a:r>
          </a:p>
        </p:txBody>
      </p:sp>
      <p:sp>
        <p:nvSpPr>
          <p:cNvPr id="28" name="Google Shape;1123;p39">
            <a:extLst>
              <a:ext uri="{FF2B5EF4-FFF2-40B4-BE49-F238E27FC236}">
                <a16:creationId xmlns:a16="http://schemas.microsoft.com/office/drawing/2014/main" id="{667C809A-FE77-61E0-7091-EB9BEEEDFC8E}"/>
              </a:ext>
            </a:extLst>
          </p:cNvPr>
          <p:cNvSpPr txBox="1">
            <a:spLocks/>
          </p:cNvSpPr>
          <p:nvPr/>
        </p:nvSpPr>
        <p:spPr>
          <a:xfrm>
            <a:off x="6482157" y="2929364"/>
            <a:ext cx="23169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ctr"/>
            <a:r>
              <a:rPr lang="it-IT" dirty="0"/>
              <a:t>ANDREA</a:t>
            </a:r>
          </a:p>
        </p:txBody>
      </p:sp>
      <p:sp>
        <p:nvSpPr>
          <p:cNvPr id="29" name="Google Shape;1127;p39">
            <a:extLst>
              <a:ext uri="{FF2B5EF4-FFF2-40B4-BE49-F238E27FC236}">
                <a16:creationId xmlns:a16="http://schemas.microsoft.com/office/drawing/2014/main" id="{9417CE98-91C2-1B82-789E-3C7393174F84}"/>
              </a:ext>
            </a:extLst>
          </p:cNvPr>
          <p:cNvSpPr/>
          <p:nvPr/>
        </p:nvSpPr>
        <p:spPr>
          <a:xfrm>
            <a:off x="8799057" y="1349126"/>
            <a:ext cx="232576" cy="23325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2310574-1AE9-D970-293B-BA98DC57BCF2}"/>
              </a:ext>
            </a:extLst>
          </p:cNvPr>
          <p:cNvSpPr/>
          <p:nvPr/>
        </p:nvSpPr>
        <p:spPr>
          <a:xfrm>
            <a:off x="6411159" y="1578315"/>
            <a:ext cx="2316895" cy="1324800"/>
          </a:xfrm>
          <a:prstGeom prst="rect">
            <a:avLst/>
          </a:prstGeom>
          <a:solidFill>
            <a:srgbClr val="4A4A4A"/>
          </a:solidFill>
          <a:ln>
            <a:solidFill>
              <a:srgbClr val="4A4A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" name="Immagine 29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82E1429B-E67E-8037-1398-2158F2F59B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5E1D437-C9E8-F34B-2C05-0220A9A9A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206" y="1574703"/>
            <a:ext cx="1324800" cy="1324800"/>
          </a:xfrm>
          <a:prstGeom prst="rect">
            <a:avLst/>
          </a:prstGeom>
        </p:spPr>
      </p:pic>
      <p:sp>
        <p:nvSpPr>
          <p:cNvPr id="27" name="Google Shape;1121;p39">
            <a:extLst>
              <a:ext uri="{FF2B5EF4-FFF2-40B4-BE49-F238E27FC236}">
                <a16:creationId xmlns:a16="http://schemas.microsoft.com/office/drawing/2014/main" id="{1BE5AFD3-A2B0-EAD4-715F-6814C8F9DD8A}"/>
              </a:ext>
            </a:extLst>
          </p:cNvPr>
          <p:cNvSpPr/>
          <p:nvPr/>
        </p:nvSpPr>
        <p:spPr>
          <a:xfrm>
            <a:off x="6411154" y="1574115"/>
            <a:ext cx="2316900" cy="1325388"/>
          </a:xfrm>
          <a:prstGeom prst="rect">
            <a:avLst/>
          </a:prstGeom>
          <a:solidFill>
            <a:schemeClr val="tx1">
              <a:lumMod val="60000"/>
              <a:lumOff val="40000"/>
              <a:alpha val="35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18EF570-0007-9F0D-04B5-B3DE508BCE2A}"/>
              </a:ext>
            </a:extLst>
          </p:cNvPr>
          <p:cNvSpPr/>
          <p:nvPr/>
        </p:nvSpPr>
        <p:spPr>
          <a:xfrm>
            <a:off x="3413553" y="2358793"/>
            <a:ext cx="2316895" cy="13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persona, uomo, sorridente, posando&#10;&#10;Descrizione generata automaticamente">
            <a:extLst>
              <a:ext uri="{FF2B5EF4-FFF2-40B4-BE49-F238E27FC236}">
                <a16:creationId xmlns:a16="http://schemas.microsoft.com/office/drawing/2014/main" id="{C2BEC1A4-7E0A-301B-FD82-098F8644D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459" y="2353339"/>
            <a:ext cx="1325385" cy="1325385"/>
          </a:xfrm>
          <a:prstGeom prst="rect">
            <a:avLst/>
          </a:prstGeom>
        </p:spPr>
      </p:pic>
      <p:sp>
        <p:nvSpPr>
          <p:cNvPr id="1121" name="Google Shape;1121;p39"/>
          <p:cNvSpPr/>
          <p:nvPr/>
        </p:nvSpPr>
        <p:spPr>
          <a:xfrm>
            <a:off x="3413550" y="2350612"/>
            <a:ext cx="2316900" cy="1325388"/>
          </a:xfrm>
          <a:prstGeom prst="rect">
            <a:avLst/>
          </a:prstGeom>
          <a:solidFill>
            <a:srgbClr val="00CFCC">
              <a:alpha val="35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5AD23C6D-56EF-E874-811A-FEB63A3029B8}"/>
              </a:ext>
            </a:extLst>
          </p:cNvPr>
          <p:cNvSpPr/>
          <p:nvPr/>
        </p:nvSpPr>
        <p:spPr>
          <a:xfrm>
            <a:off x="486955" y="1593859"/>
            <a:ext cx="2316895" cy="1307952"/>
          </a:xfrm>
          <a:prstGeom prst="rect">
            <a:avLst/>
          </a:prstGeom>
          <a:solidFill>
            <a:srgbClr val="7B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AE74C44-94FE-BBCB-A9BD-B2295235F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6" b="23086"/>
          <a:stretch/>
        </p:blipFill>
        <p:spPr bwMode="auto">
          <a:xfrm>
            <a:off x="1065218" y="1593859"/>
            <a:ext cx="1159089" cy="130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0" name="Google Shape;1120;p39"/>
          <p:cNvSpPr/>
          <p:nvPr/>
        </p:nvSpPr>
        <p:spPr>
          <a:xfrm>
            <a:off x="486930" y="1593859"/>
            <a:ext cx="2318400" cy="1324800"/>
          </a:xfrm>
          <a:prstGeom prst="rect">
            <a:avLst/>
          </a:prstGeom>
          <a:solidFill>
            <a:srgbClr val="FF9973">
              <a:alpha val="46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799646" y="336159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TUNING THE MODEL &amp; DESIGN THE APP</a:t>
            </a:r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830850" y="3361591"/>
            <a:ext cx="190360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EDA &amp; PREPROCESSING</a:t>
            </a:r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55246" y="3194647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EXPLORING DATA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356650" y="261067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4076177" y="261067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ACTIVITIES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799054" y="261067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356650" y="1527541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4076177" y="1527541"/>
            <a:ext cx="824100" cy="8241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799054" y="1527541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 rot="10800000" flipV="1">
            <a:off x="1356650" y="1939590"/>
            <a:ext cx="12700" cy="9599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4076177" y="1939591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cxnSpLocks/>
            <a:stCxn id="483" idx="1"/>
            <a:endCxn id="480" idx="1"/>
          </p:cNvCxnSpPr>
          <p:nvPr/>
        </p:nvCxnSpPr>
        <p:spPr>
          <a:xfrm>
            <a:off x="6799054" y="1939591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409350" y="1289503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623158" y="2351653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208908" y="1649451"/>
            <a:ext cx="577210" cy="580282"/>
            <a:chOff x="3095745" y="3805393"/>
            <a:chExt cx="352840" cy="354717"/>
          </a:xfrm>
          <a:solidFill>
            <a:schemeClr val="tx1">
              <a:lumMod val="75000"/>
            </a:schemeClr>
          </a:solidFill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434;p25">
            <a:extLst>
              <a:ext uri="{FF2B5EF4-FFF2-40B4-BE49-F238E27FC236}">
                <a16:creationId xmlns:a16="http://schemas.microsoft.com/office/drawing/2014/main" id="{BFE590B6-D5B5-25E6-4CA6-AD27E304C918}"/>
              </a:ext>
            </a:extLst>
          </p:cNvPr>
          <p:cNvSpPr txBox="1">
            <a:spLocks/>
          </p:cNvSpPr>
          <p:nvPr/>
        </p:nvSpPr>
        <p:spPr>
          <a:xfrm rot="16200000">
            <a:off x="-898456" y="3576718"/>
            <a:ext cx="2130309" cy="33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sz="1200" dirty="0"/>
              <a:t> BW2 | Activities Roadmap</a:t>
            </a:r>
          </a:p>
        </p:txBody>
      </p:sp>
      <p:pic>
        <p:nvPicPr>
          <p:cNvPr id="34" name="Immagine 3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F9EE43BC-2B52-4FCD-F1FB-C525D9CAE9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  <p:pic>
        <p:nvPicPr>
          <p:cNvPr id="9" name="Elemento grafico 8" descr="Bussola contorno">
            <a:extLst>
              <a:ext uri="{FF2B5EF4-FFF2-40B4-BE49-F238E27FC236}">
                <a16:creationId xmlns:a16="http://schemas.microsoft.com/office/drawing/2014/main" id="{E3E69B25-C960-A86C-70F1-43E880961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8041" y="1649791"/>
            <a:ext cx="579600" cy="579600"/>
          </a:xfrm>
          <a:prstGeom prst="rect">
            <a:avLst/>
          </a:prstGeom>
        </p:spPr>
      </p:pic>
      <p:pic>
        <p:nvPicPr>
          <p:cNvPr id="11" name="Elemento grafico 10" descr="Lente di ingrandimento con riempimento a tinta unita">
            <a:extLst>
              <a:ext uri="{FF2B5EF4-FFF2-40B4-BE49-F238E27FC236}">
                <a16:creationId xmlns:a16="http://schemas.microsoft.com/office/drawing/2014/main" id="{3FC1D282-918F-8D1B-D4CA-6E13879C1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9709" y="1649451"/>
            <a:ext cx="576000" cy="57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STEP 1: </a:t>
            </a:r>
            <a:r>
              <a:rPr lang="it-IT" dirty="0"/>
              <a:t>EXPLORING DATA</a:t>
            </a:r>
            <a:endParaRPr dirty="0"/>
          </a:p>
        </p:txBody>
      </p:sp>
      <p:sp>
        <p:nvSpPr>
          <p:cNvPr id="33" name="Google Shape;434;p25">
            <a:extLst>
              <a:ext uri="{FF2B5EF4-FFF2-40B4-BE49-F238E27FC236}">
                <a16:creationId xmlns:a16="http://schemas.microsoft.com/office/drawing/2014/main" id="{BFFD3DBD-E8E3-CB00-E984-3CB09E7A146D}"/>
              </a:ext>
            </a:extLst>
          </p:cNvPr>
          <p:cNvSpPr txBox="1">
            <a:spLocks/>
          </p:cNvSpPr>
          <p:nvPr/>
        </p:nvSpPr>
        <p:spPr>
          <a:xfrm rot="16200000">
            <a:off x="-898456" y="3576718"/>
            <a:ext cx="2130309" cy="33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sz="1200" dirty="0"/>
              <a:t> BW2 | Activities Roadmap</a:t>
            </a:r>
          </a:p>
        </p:txBody>
      </p:sp>
      <p:pic>
        <p:nvPicPr>
          <p:cNvPr id="34" name="Immagine 3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4304640-90A4-C250-C830-B3768A958F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6ECC40E8-D24B-28E2-0256-92DA81C01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393823"/>
              </p:ext>
            </p:extLst>
          </p:nvPr>
        </p:nvGraphicFramePr>
        <p:xfrm>
          <a:off x="1958346" y="1225188"/>
          <a:ext cx="5227308" cy="2906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STEP 2: </a:t>
            </a:r>
            <a:r>
              <a:rPr lang="it-IT" dirty="0"/>
              <a:t>EDA</a:t>
            </a:r>
            <a:endParaRPr dirty="0"/>
          </a:p>
        </p:txBody>
      </p:sp>
      <p:sp>
        <p:nvSpPr>
          <p:cNvPr id="33" name="Google Shape;434;p25">
            <a:extLst>
              <a:ext uri="{FF2B5EF4-FFF2-40B4-BE49-F238E27FC236}">
                <a16:creationId xmlns:a16="http://schemas.microsoft.com/office/drawing/2014/main" id="{BFFD3DBD-E8E3-CB00-E984-3CB09E7A146D}"/>
              </a:ext>
            </a:extLst>
          </p:cNvPr>
          <p:cNvSpPr txBox="1">
            <a:spLocks/>
          </p:cNvSpPr>
          <p:nvPr/>
        </p:nvSpPr>
        <p:spPr>
          <a:xfrm rot="16200000">
            <a:off x="-898456" y="3576718"/>
            <a:ext cx="2130309" cy="33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sz="1200" dirty="0"/>
              <a:t> BW2 | Activities Roadmap</a:t>
            </a:r>
          </a:p>
        </p:txBody>
      </p:sp>
      <p:pic>
        <p:nvPicPr>
          <p:cNvPr id="34" name="Immagine 3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4304640-90A4-C250-C830-B3768A958F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  <p:sp>
        <p:nvSpPr>
          <p:cNvPr id="5" name="Google Shape;706;p33">
            <a:extLst>
              <a:ext uri="{FF2B5EF4-FFF2-40B4-BE49-F238E27FC236}">
                <a16:creationId xmlns:a16="http://schemas.microsoft.com/office/drawing/2014/main" id="{59CF083B-6114-F475-F3B7-47148977E724}"/>
              </a:ext>
            </a:extLst>
          </p:cNvPr>
          <p:cNvSpPr txBox="1">
            <a:spLocks/>
          </p:cNvSpPr>
          <p:nvPr/>
        </p:nvSpPr>
        <p:spPr>
          <a:xfrm>
            <a:off x="390547" y="1104943"/>
            <a:ext cx="14511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it-IT" sz="2400" dirty="0"/>
              <a:t>TARGET</a:t>
            </a:r>
          </a:p>
        </p:txBody>
      </p:sp>
      <p:sp>
        <p:nvSpPr>
          <p:cNvPr id="6" name="Google Shape;708;p33">
            <a:extLst>
              <a:ext uri="{FF2B5EF4-FFF2-40B4-BE49-F238E27FC236}">
                <a16:creationId xmlns:a16="http://schemas.microsoft.com/office/drawing/2014/main" id="{956EF9B0-7C7A-BD6A-E359-C4AF30BF03BF}"/>
              </a:ext>
            </a:extLst>
          </p:cNvPr>
          <p:cNvSpPr/>
          <p:nvPr/>
        </p:nvSpPr>
        <p:spPr>
          <a:xfrm>
            <a:off x="390547" y="1169556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E185AFA-2F5F-8681-41AE-8D1924062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129" y="1325931"/>
            <a:ext cx="5045742" cy="30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3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STEP 2: </a:t>
            </a:r>
            <a:r>
              <a:rPr lang="it-IT" dirty="0"/>
              <a:t>EDA</a:t>
            </a:r>
            <a:endParaRPr dirty="0"/>
          </a:p>
        </p:txBody>
      </p:sp>
      <p:sp>
        <p:nvSpPr>
          <p:cNvPr id="33" name="Google Shape;434;p25">
            <a:extLst>
              <a:ext uri="{FF2B5EF4-FFF2-40B4-BE49-F238E27FC236}">
                <a16:creationId xmlns:a16="http://schemas.microsoft.com/office/drawing/2014/main" id="{BFFD3DBD-E8E3-CB00-E984-3CB09E7A146D}"/>
              </a:ext>
            </a:extLst>
          </p:cNvPr>
          <p:cNvSpPr txBox="1">
            <a:spLocks/>
          </p:cNvSpPr>
          <p:nvPr/>
        </p:nvSpPr>
        <p:spPr>
          <a:xfrm rot="16200000">
            <a:off x="-898456" y="3576718"/>
            <a:ext cx="2130309" cy="33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sz="1200" dirty="0"/>
              <a:t> BW2 | Activities Roadmap</a:t>
            </a:r>
          </a:p>
        </p:txBody>
      </p:sp>
      <p:pic>
        <p:nvPicPr>
          <p:cNvPr id="34" name="Immagine 3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4304640-90A4-C250-C830-B3768A958F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  <p:sp>
        <p:nvSpPr>
          <p:cNvPr id="6" name="Google Shape;706;p33">
            <a:extLst>
              <a:ext uri="{FF2B5EF4-FFF2-40B4-BE49-F238E27FC236}">
                <a16:creationId xmlns:a16="http://schemas.microsoft.com/office/drawing/2014/main" id="{6159E8C6-E652-E92C-E11B-2A1D00ACA1FA}"/>
              </a:ext>
            </a:extLst>
          </p:cNvPr>
          <p:cNvSpPr txBox="1">
            <a:spLocks/>
          </p:cNvSpPr>
          <p:nvPr/>
        </p:nvSpPr>
        <p:spPr>
          <a:xfrm>
            <a:off x="284939" y="1104943"/>
            <a:ext cx="14511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it-IT" sz="2400" dirty="0"/>
              <a:t>USERS</a:t>
            </a:r>
          </a:p>
        </p:txBody>
      </p:sp>
      <p:sp>
        <p:nvSpPr>
          <p:cNvPr id="7" name="Google Shape;707;p33">
            <a:extLst>
              <a:ext uri="{FF2B5EF4-FFF2-40B4-BE49-F238E27FC236}">
                <a16:creationId xmlns:a16="http://schemas.microsoft.com/office/drawing/2014/main" id="{924848FA-CD40-778E-F7BE-3F73E9A4E0D5}"/>
              </a:ext>
            </a:extLst>
          </p:cNvPr>
          <p:cNvSpPr txBox="1">
            <a:spLocks/>
          </p:cNvSpPr>
          <p:nvPr/>
        </p:nvSpPr>
        <p:spPr>
          <a:xfrm>
            <a:off x="95947" y="-902232"/>
            <a:ext cx="2040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 dirty="0"/>
              <a:t>Saturn is composed of hydrogen and helium</a:t>
            </a:r>
          </a:p>
        </p:txBody>
      </p:sp>
      <p:sp>
        <p:nvSpPr>
          <p:cNvPr id="8" name="Google Shape;708;p33">
            <a:extLst>
              <a:ext uri="{FF2B5EF4-FFF2-40B4-BE49-F238E27FC236}">
                <a16:creationId xmlns:a16="http://schemas.microsoft.com/office/drawing/2014/main" id="{4FFC6B06-942F-AA4E-D301-325F6887FE82}"/>
              </a:ext>
            </a:extLst>
          </p:cNvPr>
          <p:cNvSpPr/>
          <p:nvPr/>
        </p:nvSpPr>
        <p:spPr>
          <a:xfrm>
            <a:off x="390547" y="1169556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F25A69-EFEA-FB22-6549-38EB4EEDD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8" t="6150" r="8787" b="5239"/>
          <a:stretch/>
        </p:blipFill>
        <p:spPr>
          <a:xfrm>
            <a:off x="2136247" y="1169556"/>
            <a:ext cx="5271714" cy="325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99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STEP 2: </a:t>
            </a:r>
            <a:r>
              <a:rPr lang="it-IT" dirty="0"/>
              <a:t>EDA</a:t>
            </a:r>
            <a:endParaRPr dirty="0"/>
          </a:p>
        </p:txBody>
      </p:sp>
      <p:sp>
        <p:nvSpPr>
          <p:cNvPr id="33" name="Google Shape;434;p25">
            <a:extLst>
              <a:ext uri="{FF2B5EF4-FFF2-40B4-BE49-F238E27FC236}">
                <a16:creationId xmlns:a16="http://schemas.microsoft.com/office/drawing/2014/main" id="{BFFD3DBD-E8E3-CB00-E984-3CB09E7A146D}"/>
              </a:ext>
            </a:extLst>
          </p:cNvPr>
          <p:cNvSpPr txBox="1">
            <a:spLocks/>
          </p:cNvSpPr>
          <p:nvPr/>
        </p:nvSpPr>
        <p:spPr>
          <a:xfrm rot="16200000">
            <a:off x="-898456" y="3576718"/>
            <a:ext cx="2130309" cy="33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sz="1200" dirty="0"/>
              <a:t> BW2 | Activities Roadmap</a:t>
            </a:r>
          </a:p>
        </p:txBody>
      </p:sp>
      <p:pic>
        <p:nvPicPr>
          <p:cNvPr id="34" name="Immagine 3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4304640-90A4-C250-C830-B3768A958F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  <p:sp>
        <p:nvSpPr>
          <p:cNvPr id="5" name="Google Shape;706;p33">
            <a:extLst>
              <a:ext uri="{FF2B5EF4-FFF2-40B4-BE49-F238E27FC236}">
                <a16:creationId xmlns:a16="http://schemas.microsoft.com/office/drawing/2014/main" id="{C6050C76-E474-1DF8-470C-D1D4ED20A0EF}"/>
              </a:ext>
            </a:extLst>
          </p:cNvPr>
          <p:cNvSpPr txBox="1">
            <a:spLocks/>
          </p:cNvSpPr>
          <p:nvPr/>
        </p:nvSpPr>
        <p:spPr>
          <a:xfrm>
            <a:off x="390546" y="1104943"/>
            <a:ext cx="2238353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it-IT" sz="2400" dirty="0"/>
              <a:t>MISSING DATA</a:t>
            </a:r>
          </a:p>
        </p:txBody>
      </p:sp>
      <p:sp>
        <p:nvSpPr>
          <p:cNvPr id="6" name="Google Shape;708;p33">
            <a:extLst>
              <a:ext uri="{FF2B5EF4-FFF2-40B4-BE49-F238E27FC236}">
                <a16:creationId xmlns:a16="http://schemas.microsoft.com/office/drawing/2014/main" id="{C6CB3E99-58DF-BE84-BBFB-47FB71174183}"/>
              </a:ext>
            </a:extLst>
          </p:cNvPr>
          <p:cNvSpPr/>
          <p:nvPr/>
        </p:nvSpPr>
        <p:spPr>
          <a:xfrm>
            <a:off x="390547" y="1169556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40B249B-2E41-9C1C-57CA-CED137094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86" r="6262"/>
          <a:stretch/>
        </p:blipFill>
        <p:spPr>
          <a:xfrm>
            <a:off x="655982" y="1506011"/>
            <a:ext cx="783203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55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2: PRE-PROCESSING</a:t>
            </a:r>
            <a:endParaRPr dirty="0"/>
          </a:p>
        </p:txBody>
      </p:sp>
      <p:sp>
        <p:nvSpPr>
          <p:cNvPr id="4" name="Google Shape;434;p25">
            <a:extLst>
              <a:ext uri="{FF2B5EF4-FFF2-40B4-BE49-F238E27FC236}">
                <a16:creationId xmlns:a16="http://schemas.microsoft.com/office/drawing/2014/main" id="{57C89562-A7A3-8C3B-B5D1-6E346DE83DAC}"/>
              </a:ext>
            </a:extLst>
          </p:cNvPr>
          <p:cNvSpPr txBox="1">
            <a:spLocks/>
          </p:cNvSpPr>
          <p:nvPr/>
        </p:nvSpPr>
        <p:spPr>
          <a:xfrm rot="16200000">
            <a:off x="-898456" y="3576718"/>
            <a:ext cx="2130309" cy="33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sz="1200" dirty="0"/>
              <a:t> BW2 | Activities Roadmap</a:t>
            </a:r>
          </a:p>
        </p:txBody>
      </p:sp>
      <p:pic>
        <p:nvPicPr>
          <p:cNvPr id="5" name="Immagine 4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94DB9820-549E-5DFF-FEC4-F318AFBF56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D43007DC-E437-C858-54C2-320C1F57F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90912"/>
              </p:ext>
            </p:extLst>
          </p:nvPr>
        </p:nvGraphicFramePr>
        <p:xfrm>
          <a:off x="1351721" y="989474"/>
          <a:ext cx="7235687" cy="3614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STEP 2: </a:t>
            </a:r>
            <a:r>
              <a:rPr lang="it-IT" dirty="0"/>
              <a:t>EDA</a:t>
            </a:r>
            <a:endParaRPr dirty="0"/>
          </a:p>
        </p:txBody>
      </p:sp>
      <p:sp>
        <p:nvSpPr>
          <p:cNvPr id="33" name="Google Shape;434;p25">
            <a:extLst>
              <a:ext uri="{FF2B5EF4-FFF2-40B4-BE49-F238E27FC236}">
                <a16:creationId xmlns:a16="http://schemas.microsoft.com/office/drawing/2014/main" id="{BFFD3DBD-E8E3-CB00-E984-3CB09E7A146D}"/>
              </a:ext>
            </a:extLst>
          </p:cNvPr>
          <p:cNvSpPr txBox="1">
            <a:spLocks/>
          </p:cNvSpPr>
          <p:nvPr/>
        </p:nvSpPr>
        <p:spPr>
          <a:xfrm rot="16200000">
            <a:off x="-898456" y="3576718"/>
            <a:ext cx="2130309" cy="33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it-IT" sz="1200" dirty="0"/>
              <a:t> BW2 | Activities Roadmap</a:t>
            </a:r>
          </a:p>
        </p:txBody>
      </p:sp>
      <p:pic>
        <p:nvPicPr>
          <p:cNvPr id="34" name="Immagine 3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4304640-90A4-C250-C830-B3768A958F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0" y="4715495"/>
            <a:ext cx="1108790" cy="255090"/>
          </a:xfrm>
          <a:prstGeom prst="rect">
            <a:avLst/>
          </a:prstGeom>
        </p:spPr>
      </p:pic>
      <p:sp>
        <p:nvSpPr>
          <p:cNvPr id="5" name="Google Shape;706;p33">
            <a:extLst>
              <a:ext uri="{FF2B5EF4-FFF2-40B4-BE49-F238E27FC236}">
                <a16:creationId xmlns:a16="http://schemas.microsoft.com/office/drawing/2014/main" id="{8397EC39-5201-1084-3BB3-01F890589C0A}"/>
              </a:ext>
            </a:extLst>
          </p:cNvPr>
          <p:cNvSpPr txBox="1">
            <a:spLocks/>
          </p:cNvSpPr>
          <p:nvPr/>
        </p:nvSpPr>
        <p:spPr>
          <a:xfrm>
            <a:off x="462048" y="1099810"/>
            <a:ext cx="1956638" cy="77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it-IT" sz="2400" dirty="0"/>
              <a:t>CORRELATION MATRIX</a:t>
            </a:r>
          </a:p>
        </p:txBody>
      </p:sp>
      <p:sp>
        <p:nvSpPr>
          <p:cNvPr id="6" name="Google Shape;708;p33">
            <a:extLst>
              <a:ext uri="{FF2B5EF4-FFF2-40B4-BE49-F238E27FC236}">
                <a16:creationId xmlns:a16="http://schemas.microsoft.com/office/drawing/2014/main" id="{997EB9BB-A354-0B3D-A35B-3ED193CFFA13}"/>
              </a:ext>
            </a:extLst>
          </p:cNvPr>
          <p:cNvSpPr/>
          <p:nvPr/>
        </p:nvSpPr>
        <p:spPr>
          <a:xfrm>
            <a:off x="390547" y="1169556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0D9A79B-05F4-9A94-07EE-D4AD2D646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87" r="8783" b="20963"/>
          <a:stretch/>
        </p:blipFill>
        <p:spPr>
          <a:xfrm>
            <a:off x="2766587" y="810770"/>
            <a:ext cx="6153600" cy="37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5711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172</Words>
  <Application>Microsoft Office PowerPoint</Application>
  <PresentationFormat>Presentazione su schermo (16:9)</PresentationFormat>
  <Paragraphs>47</Paragraphs>
  <Slides>11</Slides>
  <Notes>11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20" baseType="lpstr">
      <vt:lpstr>Arial</vt:lpstr>
      <vt:lpstr>Nunito Light</vt:lpstr>
      <vt:lpstr>Advent Pro SemiBold</vt:lpstr>
      <vt:lpstr>Fira Sans Condensed Medium</vt:lpstr>
      <vt:lpstr>Fira Sans Extra Condensed Medium</vt:lpstr>
      <vt:lpstr>Share Tech</vt:lpstr>
      <vt:lpstr>Maven Pro</vt:lpstr>
      <vt:lpstr>Livvic Light</vt:lpstr>
      <vt:lpstr>Data Science Consulting by Slidesgo</vt:lpstr>
      <vt:lpstr>RUN FOR YOUR LIFE CHALLENGE</vt:lpstr>
      <vt:lpstr>OUR TEAM</vt:lpstr>
      <vt:lpstr>TUNING THE MODEL &amp; DESIGN THE APP</vt:lpstr>
      <vt:lpstr>STEP 1: EXPLORING DATA</vt:lpstr>
      <vt:lpstr>STEP 2: EDA</vt:lpstr>
      <vt:lpstr>STEP 2: EDA</vt:lpstr>
      <vt:lpstr>STEP 2: EDA</vt:lpstr>
      <vt:lpstr>STEP 2: PRE-PROCESSING</vt:lpstr>
      <vt:lpstr>STEP 2: EDA</vt:lpstr>
      <vt:lpstr>STEP 3: TUNING THE MODEL &amp; DESIGN THE APP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 FOR YOUR LIFE CHALLENGE</dc:title>
  <cp:lastModifiedBy>Andrea Viviani</cp:lastModifiedBy>
  <cp:revision>12</cp:revision>
  <dcterms:modified xsi:type="dcterms:W3CDTF">2022-05-11T13:48:41Z</dcterms:modified>
</cp:coreProperties>
</file>